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2" r:id="rId2"/>
    <p:sldMasterId id="2147483663" r:id="rId3"/>
  </p:sldMasterIdLst>
  <p:notesMasterIdLst>
    <p:notesMasterId r:id="rId32"/>
  </p:notesMasterIdLst>
  <p:handoutMasterIdLst>
    <p:handoutMasterId r:id="rId33"/>
  </p:handoutMasterIdLst>
  <p:sldIdLst>
    <p:sldId id="258" r:id="rId4"/>
    <p:sldId id="375" r:id="rId5"/>
    <p:sldId id="290" r:id="rId6"/>
    <p:sldId id="346" r:id="rId7"/>
    <p:sldId id="281" r:id="rId8"/>
    <p:sldId id="355" r:id="rId9"/>
    <p:sldId id="354" r:id="rId10"/>
    <p:sldId id="357" r:id="rId11"/>
    <p:sldId id="358" r:id="rId12"/>
    <p:sldId id="359" r:id="rId13"/>
    <p:sldId id="360" r:id="rId14"/>
    <p:sldId id="361" r:id="rId15"/>
    <p:sldId id="362" r:id="rId16"/>
    <p:sldId id="363" r:id="rId17"/>
    <p:sldId id="364" r:id="rId18"/>
    <p:sldId id="366" r:id="rId19"/>
    <p:sldId id="365" r:id="rId20"/>
    <p:sldId id="367" r:id="rId21"/>
    <p:sldId id="368" r:id="rId22"/>
    <p:sldId id="369" r:id="rId23"/>
    <p:sldId id="370" r:id="rId24"/>
    <p:sldId id="371" r:id="rId25"/>
    <p:sldId id="373" r:id="rId26"/>
    <p:sldId id="372" r:id="rId27"/>
    <p:sldId id="353" r:id="rId28"/>
    <p:sldId id="344" r:id="rId29"/>
    <p:sldId id="374" r:id="rId30"/>
    <p:sldId id="271" r:id="rId31"/>
  </p:sldIdLst>
  <p:sldSz cx="9144000" cy="6858000" type="screen4x3"/>
  <p:notesSz cx="7019925" cy="9305925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750E"/>
    <a:srgbClr val="FC9B0E"/>
    <a:srgbClr val="FC8A0E"/>
    <a:srgbClr val="F05D5D"/>
    <a:srgbClr val="833E90"/>
    <a:srgbClr val="3EC1CD"/>
    <a:srgbClr val="A5CF5F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4552" autoAdjust="0"/>
  </p:normalViewPr>
  <p:slideViewPr>
    <p:cSldViewPr snapToGrid="0" snapToObjects="1">
      <p:cViewPr varScale="1">
        <p:scale>
          <a:sx n="78" d="100"/>
          <a:sy n="78" d="100"/>
        </p:scale>
        <p:origin x="1613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 smtClean="0"/>
            </a:lvl1pPr>
          </a:lstStyle>
          <a:p>
            <a:pPr>
              <a:defRPr/>
            </a:pPr>
            <a:fld id="{650B78F0-0BBD-41F0-BA94-25339C15D324}" type="datetimeFigureOut">
              <a:rPr lang="fr-FR"/>
              <a:pPr>
                <a:defRPr/>
              </a:pPr>
              <a:t>18/06/2019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3FBA627-7DE9-4FD0-BE8F-41B23E17822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02945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873AA4FE-1CD0-459A-A806-77B530329AB5}" type="datetimeFigureOut">
              <a:rPr lang="fr-FR" smtClean="0"/>
              <a:t>18/06/2019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87825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1B8F13E5-77F3-4F6D-B658-B64C10B572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3257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24310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59586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26281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99548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12622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24041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20972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4114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13018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16497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0274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91573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66662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87554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87884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03208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6108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6089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8086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6880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4024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1438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9565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2945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10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368300" y="1308100"/>
            <a:ext cx="8458200" cy="4673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2113A"/>
              </a:buClr>
              <a:buSzPct val="100000"/>
              <a:buFont typeface="Arial"/>
              <a:buChar char="•"/>
              <a:defRPr lang="fr-FR" sz="1800" b="0" i="0" kern="1200" cap="none" dirty="0" smtClean="0">
                <a:solidFill>
                  <a:srgbClr val="002A6C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2113A"/>
              </a:buClr>
              <a:buSzPct val="100000"/>
              <a:buFont typeface="Arial"/>
              <a:buChar char="•"/>
              <a:defRPr lang="fr-FR" sz="1800" b="0" i="0" kern="1200" cap="none" dirty="0" smtClean="0">
                <a:solidFill>
                  <a:srgbClr val="002A6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2113A"/>
              </a:buClr>
              <a:buSzPct val="100000"/>
              <a:buFont typeface="Arial"/>
              <a:buChar char="•"/>
              <a:defRPr lang="fr-FR" sz="1800" b="0" i="0" kern="1200" cap="none" dirty="0" smtClean="0">
                <a:solidFill>
                  <a:srgbClr val="002A6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2113A"/>
              </a:buClr>
              <a:buSzPct val="100000"/>
              <a:buFont typeface="Arial"/>
              <a:buChar char="•"/>
              <a:defRPr lang="fr-FR" sz="1800" b="0" i="0" kern="1200" cap="none" dirty="0" smtClean="0">
                <a:solidFill>
                  <a:srgbClr val="002A6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2113A"/>
              </a:buClr>
              <a:buSzPct val="100000"/>
              <a:buFont typeface="Arial"/>
              <a:buChar char="•"/>
              <a:defRPr lang="fr-FR" sz="1800" b="0" i="0" kern="1200" cap="none" dirty="0">
                <a:solidFill>
                  <a:srgbClr val="002A6C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279400" y="203200"/>
            <a:ext cx="8547100" cy="889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fr-FR" sz="1800" kern="1200" cap="all" dirty="0">
                <a:solidFill>
                  <a:srgbClr val="833E90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4693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ntent 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0179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368300" y="1308100"/>
            <a:ext cx="8458200" cy="4673600"/>
          </a:xfrm>
        </p:spPr>
        <p:txBody>
          <a:bodyPr>
            <a:normAutofit/>
          </a:bodyPr>
          <a:lstStyle>
            <a:lvl1pPr marL="342900" indent="-342900" algn="l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2113A"/>
              </a:buClr>
              <a:buSzPct val="100000"/>
              <a:buFont typeface="Arial"/>
              <a:buChar char="•"/>
              <a:defRPr lang="fr-FR" sz="1800" b="0" i="0" kern="1200" cap="none" dirty="0" smtClean="0">
                <a:solidFill>
                  <a:srgbClr val="002A6C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2113A"/>
              </a:buClr>
              <a:buSzPct val="100000"/>
              <a:buFont typeface="Arial"/>
              <a:buChar char="•"/>
              <a:defRPr lang="fr-FR" sz="1800" b="0" i="0" kern="1200" cap="none" dirty="0" smtClean="0">
                <a:solidFill>
                  <a:srgbClr val="002A6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2113A"/>
              </a:buClr>
              <a:buSzPct val="100000"/>
              <a:buFont typeface="Arial"/>
              <a:buChar char="•"/>
              <a:defRPr lang="fr-FR" sz="1800" b="0" i="0" kern="1200" cap="none" dirty="0" smtClean="0">
                <a:solidFill>
                  <a:srgbClr val="002A6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2113A"/>
              </a:buClr>
              <a:buSzPct val="100000"/>
              <a:buFont typeface="Arial"/>
              <a:buChar char="•"/>
              <a:defRPr lang="fr-FR" sz="1800" b="0" i="0" kern="1200" cap="none" dirty="0" smtClean="0">
                <a:solidFill>
                  <a:srgbClr val="002A6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2113A"/>
              </a:buClr>
              <a:buSzPct val="100000"/>
              <a:buFont typeface="Arial"/>
              <a:buChar char="•"/>
              <a:defRPr lang="fr-FR" sz="1800" b="0" i="0" kern="1200" cap="none" dirty="0">
                <a:solidFill>
                  <a:srgbClr val="002A6C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279400" y="203200"/>
            <a:ext cx="8547100" cy="889000"/>
          </a:xfrm>
        </p:spPr>
        <p:txBody>
          <a:bodyPr>
            <a:normAutofit/>
          </a:bodyPr>
          <a:lstStyle>
            <a:lvl1pPr marL="0" indent="0">
              <a:buNone/>
              <a:defRPr lang="fr-FR" sz="1800" kern="1200" cap="all" dirty="0">
                <a:solidFill>
                  <a:srgbClr val="833E90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2411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2855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18" descr="background-01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388"/>
            <a:ext cx="9144000" cy="647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948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Image 1" descr="Logo-header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304800"/>
            <a:ext cx="83693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7" r:id="rId2"/>
    <p:sldLayoutId id="2147483668" r:id="rId3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12" descr="background-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0925"/>
            <a:ext cx="9144000" cy="4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 1" descr="Logo-foote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6375400"/>
            <a:ext cx="815498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 style du titre</a:t>
            </a:r>
          </a:p>
        </p:txBody>
      </p:sp>
      <p:sp>
        <p:nvSpPr>
          <p:cNvPr id="2054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13" descr="background-01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Imag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5400" y="5767388"/>
            <a:ext cx="9194800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ZoneTexte 14"/>
          <p:cNvSpPr txBox="1">
            <a:spLocks noChangeArrowheads="1"/>
          </p:cNvSpPr>
          <p:nvPr userDrawn="1"/>
        </p:nvSpPr>
        <p:spPr bwMode="auto">
          <a:xfrm>
            <a:off x="11731625" y="3905250"/>
            <a:ext cx="184150" cy="369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fr-FR">
              <a:latin typeface="Calibri" charset="0"/>
            </a:endParaRPr>
          </a:p>
        </p:txBody>
      </p:sp>
      <p:pic>
        <p:nvPicPr>
          <p:cNvPr id="2" name="Image 5" descr="Logo-foote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6170613"/>
            <a:ext cx="815498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pik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fr.pngtree.com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5"/>
          <p:cNvSpPr txBox="1">
            <a:spLocks/>
          </p:cNvSpPr>
          <p:nvPr/>
        </p:nvSpPr>
        <p:spPr>
          <a:xfrm>
            <a:off x="457200" y="3362325"/>
            <a:ext cx="7340600" cy="6492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3200" dirty="0" err="1" smtClean="0">
                <a:latin typeface="Gill Sans" panose="020B0604020202020204" charset="0"/>
              </a:rPr>
              <a:t>Graphic</a:t>
            </a:r>
            <a:r>
              <a:rPr lang="fr-FR" sz="3200" dirty="0" smtClean="0">
                <a:latin typeface="Gill Sans" panose="020B0604020202020204" charset="0"/>
              </a:rPr>
              <a:t> design - </a:t>
            </a:r>
            <a:r>
              <a:rPr lang="fr-FR" sz="3200" dirty="0" err="1" smtClean="0">
                <a:latin typeface="Gill Sans" panose="020B0604020202020204" charset="0"/>
              </a:rPr>
              <a:t>Inkscape</a:t>
            </a:r>
            <a:endParaRPr lang="fr-FR" sz="3200" dirty="0">
              <a:latin typeface="Gill Sans" panose="020B0604020202020204" charset="0"/>
            </a:endParaRPr>
          </a:p>
        </p:txBody>
      </p:sp>
      <p:sp>
        <p:nvSpPr>
          <p:cNvPr id="3" name="Titre 15"/>
          <p:cNvSpPr txBox="1">
            <a:spLocks/>
          </p:cNvSpPr>
          <p:nvPr/>
        </p:nvSpPr>
        <p:spPr>
          <a:xfrm>
            <a:off x="457200" y="4011612"/>
            <a:ext cx="7340600" cy="36353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3200" dirty="0" smtClean="0">
                <a:solidFill>
                  <a:srgbClr val="1DB8D1"/>
                </a:solidFill>
                <a:latin typeface="Gill Sans" panose="020B0604020202020204" charset="0"/>
              </a:rPr>
              <a:t>AVRIL 2018</a:t>
            </a:r>
            <a:endParaRPr lang="fr-FR" sz="3200" dirty="0">
              <a:solidFill>
                <a:srgbClr val="1DB8D1"/>
              </a:solidFill>
              <a:latin typeface="Gill Sans" panose="020B0604020202020204" charset="0"/>
            </a:endParaRPr>
          </a:p>
        </p:txBody>
      </p:sp>
      <p:sp>
        <p:nvSpPr>
          <p:cNvPr id="4" name="Titre 15"/>
          <p:cNvSpPr txBox="1">
            <a:spLocks/>
          </p:cNvSpPr>
          <p:nvPr/>
        </p:nvSpPr>
        <p:spPr>
          <a:xfrm>
            <a:off x="457200" y="3751263"/>
            <a:ext cx="5181600" cy="8842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endParaRPr lang="fr-FR" sz="3200" dirty="0">
              <a:solidFill>
                <a:schemeClr val="bg1"/>
              </a:solidFill>
              <a:latin typeface="Gill Sans" panose="020B060402020202020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874000" y="6286500"/>
            <a:ext cx="1270000" cy="6350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fld id="{3169EFE4-C5FF-42DF-A5D3-CC60B4FE0F53}" type="slidenum">
              <a:rPr lang="fr-FR" sz="1200" smtClean="0">
                <a:latin typeface="Gill Sans" panose="020B0604020202020204" charset="0"/>
              </a:rPr>
              <a:t>1</a:t>
            </a:fld>
            <a:r>
              <a:rPr lang="fr-FR" sz="1200" smtClean="0">
                <a:latin typeface="Gill Sans" panose="020B0604020202020204" charset="0"/>
              </a:rPr>
              <a:t> / 28</a:t>
            </a:r>
            <a:endParaRPr lang="fr-FR" sz="1200" dirty="0" smtClean="0">
              <a:latin typeface="Gill Sans" panose="020B060402020202020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874000" y="6286500"/>
            <a:ext cx="1270000" cy="6350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fld id="{503FBE5F-7D63-41EC-8DAD-AC026B345AA4}" type="slidenum">
              <a:rPr lang="fr-FR" sz="1200" smtClean="0">
                <a:latin typeface="Gill Sans" panose="020B0604020202020204" charset="0"/>
              </a:rPr>
              <a:t>1</a:t>
            </a:fld>
            <a:r>
              <a:rPr lang="fr-FR" sz="1200" smtClean="0">
                <a:latin typeface="Gill Sans" panose="020B0604020202020204" charset="0"/>
              </a:rPr>
              <a:t> / 28</a:t>
            </a:r>
            <a:endParaRPr lang="fr-FR" sz="1200" dirty="0" smtClean="0">
              <a:latin typeface="Gill Sans" panose="020B06040202020202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 bwMode="auto">
          <a:xfrm>
            <a:off x="304800" y="266513"/>
            <a:ext cx="8534400" cy="6923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b="1" dirty="0" smtClean="0">
                <a:solidFill>
                  <a:srgbClr val="C2113A"/>
                </a:solidFill>
                <a:latin typeface="Gill Sans" panose="020B0604020202020204" charset="0"/>
              </a:rPr>
              <a:t>I.</a:t>
            </a:r>
            <a:r>
              <a:rPr lang="fr-FR" b="1" smtClean="0">
                <a:solidFill>
                  <a:srgbClr val="C2113A"/>
                </a:solidFill>
                <a:latin typeface="Gill Sans" panose="020B0604020202020204" charset="0"/>
              </a:rPr>
              <a:t>	INKSCAPE : </a:t>
            </a:r>
            <a:r>
              <a:rPr lang="fr-FR" b="1" dirty="0" smtClean="0">
                <a:solidFill>
                  <a:srgbClr val="C2113A"/>
                </a:solidFill>
                <a:latin typeface="Gill Sans" panose="020B0604020202020204" charset="0"/>
              </a:rPr>
              <a:t>ÉTAPES À SUIVRE POUR CRÉER UNE AFFICHE</a:t>
            </a:r>
            <a:endParaRPr lang="fr-FR" b="1" dirty="0">
              <a:solidFill>
                <a:srgbClr val="C2113A"/>
              </a:solidFill>
              <a:latin typeface="Gill Sans" panose="020B060402020202020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 bwMode="auto">
          <a:xfrm>
            <a:off x="304225" y="958849"/>
            <a:ext cx="8534400" cy="4673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  <p:txBody>
          <a:bodyPr lIns="0" tIns="0" rIns="0" bIns="0">
            <a:normAutofit/>
          </a:bodyPr>
          <a:lstStyle/>
          <a:p>
            <a: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fr-FR" sz="2000" dirty="0" smtClean="0">
              <a:solidFill>
                <a:srgbClr val="17375E"/>
              </a:solidFill>
              <a:latin typeface="Gill Sans" panose="020B0604020202020204" charset="0"/>
            </a:endParaRPr>
          </a:p>
          <a:p>
            <a: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fr-FR" sz="2000" dirty="0" smtClean="0">
              <a:solidFill>
                <a:srgbClr val="17375E"/>
              </a:solidFill>
              <a:latin typeface="Gill Sans" panose="020B0604020202020204" charset="0"/>
            </a:endParaRPr>
          </a:p>
          <a:p>
            <a: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fr-FR" sz="2000" dirty="0" smtClean="0">
              <a:solidFill>
                <a:srgbClr val="17375E"/>
              </a:solidFill>
              <a:latin typeface="Gill Sans" panose="020B0604020202020204" charset="0"/>
            </a:endParaRPr>
          </a:p>
          <a:p>
            <a: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fr-FR" sz="2000" dirty="0" smtClean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225" y="958849"/>
            <a:ext cx="8534400" cy="25648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6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.	Suivre les étapes suivantes pour écrire </a:t>
            </a:r>
            <a:r>
              <a:rPr lang="fr-FR" sz="2000" smtClean="0">
                <a:solidFill>
                  <a:srgbClr val="17375E"/>
                </a:solidFill>
                <a:latin typeface="Gill Sans" panose="020B0604020202020204" charset="0"/>
              </a:rPr>
              <a:t>le sous-titre</a:t>
            </a:r>
            <a:endParaRPr lang="en-US" sz="2000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424" y="1280747"/>
            <a:ext cx="8759952" cy="468385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ZoneTexte 8"/>
          <p:cNvSpPr txBox="1"/>
          <p:nvPr/>
        </p:nvSpPr>
        <p:spPr>
          <a:xfrm>
            <a:off x="3937000" y="6286500"/>
            <a:ext cx="1270000" cy="31239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fld id="{14AEDB66-BBD6-4C49-9FAD-815573C7B8A6}" type="slidenum">
              <a:rPr lang="fr-FR" sz="1200" smtClean="0">
                <a:latin typeface="Gill Sans" panose="020B0604020202020204" charset="0"/>
              </a:rPr>
              <a:pPr>
                <a:lnSpc>
                  <a:spcPts val="1900"/>
                </a:lnSpc>
                <a:spcBef>
                  <a:spcPts val="600"/>
                </a:spcBef>
                <a:spcAft>
                  <a:spcPts val="600"/>
                </a:spcAft>
              </a:pPr>
              <a:t>10</a:t>
            </a:fld>
            <a:r>
              <a:rPr lang="fr-FR" sz="1200" smtClean="0">
                <a:latin typeface="Gill Sans" panose="020B0604020202020204" charset="0"/>
              </a:rPr>
              <a:t> / 28</a:t>
            </a:r>
            <a:endParaRPr lang="fr-FR" sz="1200" dirty="0">
              <a:latin typeface="Gill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896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 bwMode="auto">
          <a:xfrm>
            <a:off x="304800" y="266513"/>
            <a:ext cx="8534400" cy="6923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b="1" dirty="0" smtClean="0">
                <a:solidFill>
                  <a:srgbClr val="C2113A"/>
                </a:solidFill>
                <a:latin typeface="Gill Sans" panose="020B0604020202020204" charset="0"/>
              </a:rPr>
              <a:t>I.</a:t>
            </a:r>
            <a:r>
              <a:rPr lang="fr-FR" b="1" smtClean="0">
                <a:solidFill>
                  <a:srgbClr val="C2113A"/>
                </a:solidFill>
                <a:latin typeface="Gill Sans" panose="020B0604020202020204" charset="0"/>
              </a:rPr>
              <a:t>	INKSCAPE : </a:t>
            </a:r>
            <a:r>
              <a:rPr lang="fr-FR" b="1" dirty="0" smtClean="0">
                <a:solidFill>
                  <a:srgbClr val="C2113A"/>
                </a:solidFill>
                <a:latin typeface="Gill Sans" panose="020B0604020202020204" charset="0"/>
              </a:rPr>
              <a:t>ÉTAPES À SUIVRE POUR CRÉER UNE AFFICHE</a:t>
            </a:r>
            <a:endParaRPr lang="fr-FR" b="1" dirty="0">
              <a:solidFill>
                <a:srgbClr val="C2113A"/>
              </a:solidFill>
              <a:latin typeface="Gill Sans" panose="020B060402020202020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 bwMode="auto">
          <a:xfrm>
            <a:off x="304225" y="958849"/>
            <a:ext cx="8534400" cy="4673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  <p:txBody>
          <a:bodyPr lIns="0" tIns="0" rIns="0" bIns="0">
            <a:normAutofit/>
          </a:bodyPr>
          <a:lstStyle/>
          <a:p>
            <a: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fr-FR" sz="2000" dirty="0" smtClean="0">
              <a:solidFill>
                <a:srgbClr val="17375E"/>
              </a:solidFill>
              <a:latin typeface="Gill Sans" panose="020B0604020202020204" charset="0"/>
            </a:endParaRPr>
          </a:p>
          <a:p>
            <a: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fr-FR" sz="2000" dirty="0" smtClean="0">
              <a:solidFill>
                <a:srgbClr val="17375E"/>
              </a:solidFill>
              <a:latin typeface="Gill Sans" panose="020B0604020202020204" charset="0"/>
            </a:endParaRPr>
          </a:p>
          <a:p>
            <a: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fr-FR" sz="2000" dirty="0" smtClean="0">
              <a:solidFill>
                <a:srgbClr val="17375E"/>
              </a:solidFill>
              <a:latin typeface="Gill Sans" panose="020B0604020202020204" charset="0"/>
            </a:endParaRPr>
          </a:p>
          <a:p>
            <a: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fr-FR" sz="2000" dirty="0" smtClean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225" y="958849"/>
            <a:ext cx="8534400" cy="25648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7.	Suivre ces mêmes étapes pour écrire le restant des textes </a:t>
            </a:r>
            <a:r>
              <a:rPr lang="fr-FR" sz="2000" smtClean="0">
                <a:solidFill>
                  <a:srgbClr val="17375E"/>
                </a:solidFill>
                <a:latin typeface="Gill Sans" panose="020B0604020202020204" charset="0"/>
              </a:rPr>
              <a:t>de l’affiche</a:t>
            </a:r>
            <a:endParaRPr lang="en-US" sz="2000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75" y="1349375"/>
            <a:ext cx="8553450" cy="46101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ZoneTexte 7"/>
          <p:cNvSpPr txBox="1"/>
          <p:nvPr/>
        </p:nvSpPr>
        <p:spPr>
          <a:xfrm>
            <a:off x="3937000" y="6286500"/>
            <a:ext cx="1270000" cy="31239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fld id="{5573BC87-A639-465A-9ED6-E3A18A1C2707}" type="slidenum">
              <a:rPr lang="fr-FR" sz="1200" smtClean="0">
                <a:latin typeface="Gill Sans" panose="020B0604020202020204" charset="0"/>
              </a:rPr>
              <a:pPr>
                <a:lnSpc>
                  <a:spcPts val="1900"/>
                </a:lnSpc>
                <a:spcBef>
                  <a:spcPts val="600"/>
                </a:spcBef>
                <a:spcAft>
                  <a:spcPts val="600"/>
                </a:spcAft>
              </a:pPr>
              <a:t>11</a:t>
            </a:fld>
            <a:r>
              <a:rPr lang="fr-FR" sz="1200" smtClean="0">
                <a:latin typeface="Gill Sans" panose="020B0604020202020204" charset="0"/>
              </a:rPr>
              <a:t> / 28</a:t>
            </a:r>
            <a:endParaRPr lang="fr-FR" sz="1200" dirty="0">
              <a:latin typeface="Gill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673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 bwMode="auto">
          <a:xfrm>
            <a:off x="304800" y="266513"/>
            <a:ext cx="8534400" cy="6923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b="1" dirty="0" smtClean="0">
                <a:solidFill>
                  <a:srgbClr val="C2113A"/>
                </a:solidFill>
                <a:latin typeface="Gill Sans" panose="020B0604020202020204" charset="0"/>
              </a:rPr>
              <a:t>I.</a:t>
            </a:r>
            <a:r>
              <a:rPr lang="fr-FR" b="1" smtClean="0">
                <a:solidFill>
                  <a:srgbClr val="C2113A"/>
                </a:solidFill>
                <a:latin typeface="Gill Sans" panose="020B0604020202020204" charset="0"/>
              </a:rPr>
              <a:t>	INKSCAPE : </a:t>
            </a:r>
            <a:r>
              <a:rPr lang="fr-FR" b="1" dirty="0" smtClean="0">
                <a:solidFill>
                  <a:srgbClr val="C2113A"/>
                </a:solidFill>
                <a:latin typeface="Gill Sans" panose="020B0604020202020204" charset="0"/>
              </a:rPr>
              <a:t>ÉTAPES À SUIVRE POUR CRÉER UNE AFFICHE</a:t>
            </a:r>
            <a:endParaRPr lang="fr-FR" b="1" dirty="0">
              <a:solidFill>
                <a:srgbClr val="C2113A"/>
              </a:solidFill>
              <a:latin typeface="Gill Sans" panose="020B060402020202020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 bwMode="auto">
          <a:xfrm>
            <a:off x="304225" y="958849"/>
            <a:ext cx="8534400" cy="4673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  <p:txBody>
          <a:bodyPr lIns="0" tIns="0" rIns="0" bIns="0">
            <a:normAutofit/>
          </a:bodyPr>
          <a:lstStyle/>
          <a:p>
            <a: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fr-FR" sz="2000" dirty="0" smtClean="0">
              <a:solidFill>
                <a:srgbClr val="17375E"/>
              </a:solidFill>
              <a:latin typeface="Gill Sans" panose="020B0604020202020204" charset="0"/>
            </a:endParaRPr>
          </a:p>
          <a:p>
            <a: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fr-FR" sz="2000" dirty="0" smtClean="0">
              <a:solidFill>
                <a:srgbClr val="17375E"/>
              </a:solidFill>
              <a:latin typeface="Gill Sans" panose="020B0604020202020204" charset="0"/>
            </a:endParaRPr>
          </a:p>
          <a:p>
            <a: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fr-FR" sz="2000" dirty="0" smtClean="0">
              <a:solidFill>
                <a:srgbClr val="17375E"/>
              </a:solidFill>
              <a:latin typeface="Gill Sans" panose="020B0604020202020204" charset="0"/>
            </a:endParaRPr>
          </a:p>
          <a:p>
            <a: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fr-FR" sz="2000" dirty="0" smtClean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225" y="958849"/>
            <a:ext cx="8534400" cy="25648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8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.	Changer la couleur des textes sur l’affiche (</a:t>
            </a:r>
            <a:r>
              <a:rPr lang="fr-FR" sz="2000" smtClean="0">
                <a:solidFill>
                  <a:srgbClr val="17375E"/>
                </a:solidFill>
                <a:latin typeface="Gill Sans" panose="020B0604020202020204" charset="0"/>
              </a:rPr>
              <a:t>1/2)</a:t>
            </a:r>
            <a:endParaRPr lang="en-US" sz="2000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00" y="1364355"/>
            <a:ext cx="8430768" cy="45166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ZoneTexte 7"/>
          <p:cNvSpPr txBox="1"/>
          <p:nvPr/>
        </p:nvSpPr>
        <p:spPr>
          <a:xfrm>
            <a:off x="3937000" y="6286500"/>
            <a:ext cx="1270000" cy="31239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fld id="{52EC0FD6-A45B-4611-9CA2-1A342451D9E4}" type="slidenum">
              <a:rPr lang="fr-FR" sz="1200" smtClean="0">
                <a:latin typeface="Gill Sans" panose="020B0604020202020204" charset="0"/>
              </a:rPr>
              <a:pPr>
                <a:lnSpc>
                  <a:spcPts val="1900"/>
                </a:lnSpc>
                <a:spcBef>
                  <a:spcPts val="600"/>
                </a:spcBef>
                <a:spcAft>
                  <a:spcPts val="600"/>
                </a:spcAft>
              </a:pPr>
              <a:t>12</a:t>
            </a:fld>
            <a:r>
              <a:rPr lang="fr-FR" sz="1200" smtClean="0">
                <a:latin typeface="Gill Sans" panose="020B0604020202020204" charset="0"/>
              </a:rPr>
              <a:t> / 28</a:t>
            </a:r>
            <a:endParaRPr lang="fr-FR" sz="1200" dirty="0">
              <a:latin typeface="Gill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79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 bwMode="auto">
          <a:xfrm>
            <a:off x="304800" y="266513"/>
            <a:ext cx="8534400" cy="6923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b="1" dirty="0" smtClean="0">
                <a:solidFill>
                  <a:srgbClr val="C2113A"/>
                </a:solidFill>
                <a:latin typeface="Gill Sans" panose="020B0604020202020204" charset="0"/>
              </a:rPr>
              <a:t>I.</a:t>
            </a:r>
            <a:r>
              <a:rPr lang="fr-FR" b="1" smtClean="0">
                <a:solidFill>
                  <a:srgbClr val="C2113A"/>
                </a:solidFill>
                <a:latin typeface="Gill Sans" panose="020B0604020202020204" charset="0"/>
              </a:rPr>
              <a:t>	INKSCAPE : </a:t>
            </a:r>
            <a:r>
              <a:rPr lang="fr-FR" b="1" dirty="0" smtClean="0">
                <a:solidFill>
                  <a:srgbClr val="C2113A"/>
                </a:solidFill>
                <a:latin typeface="Gill Sans" panose="020B0604020202020204" charset="0"/>
              </a:rPr>
              <a:t>ÉTAPES À SUIVRE POUR CRÉER UNE AFFICHE</a:t>
            </a:r>
            <a:endParaRPr lang="fr-FR" b="1" dirty="0">
              <a:solidFill>
                <a:srgbClr val="C2113A"/>
              </a:solidFill>
              <a:latin typeface="Gill Sans" panose="020B060402020202020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 bwMode="auto">
          <a:xfrm>
            <a:off x="304225" y="958849"/>
            <a:ext cx="8534400" cy="4673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  <p:txBody>
          <a:bodyPr lIns="0" tIns="0" rIns="0" bIns="0">
            <a:normAutofit/>
          </a:bodyPr>
          <a:lstStyle/>
          <a:p>
            <a: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fr-FR" sz="2000" dirty="0" smtClean="0">
              <a:solidFill>
                <a:srgbClr val="17375E"/>
              </a:solidFill>
              <a:latin typeface="Gill Sans" panose="020B0604020202020204" charset="0"/>
            </a:endParaRPr>
          </a:p>
          <a:p>
            <a: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fr-FR" sz="2000" dirty="0" smtClean="0">
              <a:solidFill>
                <a:srgbClr val="17375E"/>
              </a:solidFill>
              <a:latin typeface="Gill Sans" panose="020B0604020202020204" charset="0"/>
            </a:endParaRPr>
          </a:p>
          <a:p>
            <a: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fr-FR" sz="2000" dirty="0" smtClean="0">
              <a:solidFill>
                <a:srgbClr val="17375E"/>
              </a:solidFill>
              <a:latin typeface="Gill Sans" panose="020B0604020202020204" charset="0"/>
            </a:endParaRPr>
          </a:p>
          <a:p>
            <a: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fr-FR" sz="2000" dirty="0" smtClean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225" y="958850"/>
            <a:ext cx="8534400" cy="5012719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>
            <a:spAutoFit/>
          </a:bodyPr>
          <a:lstStyle/>
          <a:p>
            <a:pPr marL="457200" indent="-4572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AutoNum type="arabicPeriod" startAt="8"/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Changer la couleur des textes sur l’affiche (</a:t>
            </a:r>
            <a:r>
              <a:rPr lang="fr-FR" sz="2000" smtClean="0">
                <a:solidFill>
                  <a:srgbClr val="17375E"/>
                </a:solidFill>
                <a:latin typeface="Gill Sans" panose="020B0604020202020204" charset="0"/>
              </a:rPr>
              <a:t>2/2)</a:t>
            </a:r>
            <a:endParaRPr lang="fr-FR" sz="2000" dirty="0" smtClean="0">
              <a:solidFill>
                <a:srgbClr val="17375E"/>
              </a:solidFill>
              <a:latin typeface="Gill Sans" panose="020B0604020202020204" charset="0"/>
            </a:endParaRPr>
          </a:p>
          <a:p>
            <a:pPr marL="457200" indent="-4572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AutoNum type="arabicPeriod" startAt="8"/>
            </a:pPr>
            <a:endParaRPr lang="fr-FR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457200" indent="-4572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AutoNum type="arabicPeriod" startAt="8"/>
            </a:pPr>
            <a:endParaRPr lang="fr-FR" sz="2000" dirty="0" smtClean="0">
              <a:solidFill>
                <a:srgbClr val="17375E"/>
              </a:solidFill>
              <a:latin typeface="Gill Sans" panose="020B0604020202020204" charset="0"/>
            </a:endParaRPr>
          </a:p>
          <a:p>
            <a:pPr marL="457200" indent="-4572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AutoNum type="arabicPeriod" startAt="8"/>
            </a:pPr>
            <a:endParaRPr lang="fr-FR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457200" indent="-4572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AutoNum type="arabicPeriod" startAt="8"/>
            </a:pPr>
            <a:endParaRPr lang="fr-FR" sz="2000" dirty="0" smtClean="0">
              <a:solidFill>
                <a:srgbClr val="17375E"/>
              </a:solidFill>
              <a:latin typeface="Gill Sans" panose="020B0604020202020204" charset="0"/>
            </a:endParaRPr>
          </a:p>
          <a:p>
            <a:pPr marL="457200" indent="-4572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AutoNum type="arabicPeriod" startAt="8"/>
            </a:pPr>
            <a:endParaRPr lang="fr-FR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457200" indent="-4572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AutoNum type="arabicPeriod" startAt="8"/>
            </a:pPr>
            <a:endParaRPr lang="fr-FR" sz="2000" dirty="0" smtClean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endParaRPr lang="fr-FR" i="1" dirty="0" smtClean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1600" i="1" smtClean="0">
                <a:solidFill>
                  <a:srgbClr val="17375E"/>
                </a:solidFill>
                <a:latin typeface="Gill Sans" panose="020B0604020202020204" charset="0"/>
              </a:rPr>
              <a:t>Une </a:t>
            </a:r>
            <a:r>
              <a:rPr lang="fr-FR" sz="1600" i="1" dirty="0" smtClean="0">
                <a:solidFill>
                  <a:srgbClr val="17375E"/>
                </a:solidFill>
                <a:latin typeface="Gill Sans" panose="020B0604020202020204" charset="0"/>
              </a:rPr>
              <a:t>autre façon de changer la couleur serait de suivre les mêmes étapes précédentes pour sélectionner le texte pour ensuite utiliser la pipette comme </a:t>
            </a:r>
            <a:r>
              <a:rPr lang="fr-FR" sz="1600" i="1" smtClean="0">
                <a:solidFill>
                  <a:srgbClr val="17375E"/>
                </a:solidFill>
                <a:latin typeface="Gill Sans" panose="020B0604020202020204" charset="0"/>
              </a:rPr>
              <a:t>expliqué ci-dessous</a:t>
            </a:r>
            <a:endParaRPr lang="en-US" sz="1600" i="1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00" y="1324081"/>
            <a:ext cx="7264400" cy="38952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ZoneTexte 7"/>
          <p:cNvSpPr txBox="1"/>
          <p:nvPr/>
        </p:nvSpPr>
        <p:spPr>
          <a:xfrm>
            <a:off x="3937000" y="6286500"/>
            <a:ext cx="1270000" cy="31239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fld id="{0E7B242F-4459-4141-BA06-A4DA904204E5}" type="slidenum">
              <a:rPr lang="fr-FR" sz="1200" smtClean="0">
                <a:latin typeface="Gill Sans" panose="020B0604020202020204" charset="0"/>
              </a:rPr>
              <a:pPr>
                <a:lnSpc>
                  <a:spcPts val="1900"/>
                </a:lnSpc>
                <a:spcBef>
                  <a:spcPts val="600"/>
                </a:spcBef>
                <a:spcAft>
                  <a:spcPts val="600"/>
                </a:spcAft>
              </a:pPr>
              <a:t>13</a:t>
            </a:fld>
            <a:r>
              <a:rPr lang="fr-FR" sz="1200" smtClean="0">
                <a:latin typeface="Gill Sans" panose="020B0604020202020204" charset="0"/>
              </a:rPr>
              <a:t> / 28</a:t>
            </a:r>
            <a:endParaRPr lang="fr-FR" sz="1200" dirty="0">
              <a:latin typeface="Gill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078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 bwMode="auto">
          <a:xfrm>
            <a:off x="304800" y="266513"/>
            <a:ext cx="8534400" cy="6923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b="1" dirty="0" smtClean="0">
                <a:solidFill>
                  <a:srgbClr val="C2113A"/>
                </a:solidFill>
                <a:latin typeface="Gill Sans" panose="020B0604020202020204" charset="0"/>
              </a:rPr>
              <a:t>I.</a:t>
            </a:r>
            <a:r>
              <a:rPr lang="fr-FR" b="1" smtClean="0">
                <a:solidFill>
                  <a:srgbClr val="C2113A"/>
                </a:solidFill>
                <a:latin typeface="Gill Sans" panose="020B0604020202020204" charset="0"/>
              </a:rPr>
              <a:t>	INKSCAPE : </a:t>
            </a:r>
            <a:r>
              <a:rPr lang="fr-FR" b="1" dirty="0" smtClean="0">
                <a:solidFill>
                  <a:srgbClr val="C2113A"/>
                </a:solidFill>
                <a:latin typeface="Gill Sans" panose="020B0604020202020204" charset="0"/>
              </a:rPr>
              <a:t>ÉTAPES À SUIVRE POUR CRÉER UNE AFFICHE</a:t>
            </a:r>
            <a:endParaRPr lang="fr-FR" b="1" dirty="0">
              <a:solidFill>
                <a:srgbClr val="C2113A"/>
              </a:solidFill>
              <a:latin typeface="Gill Sans" panose="020B060402020202020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 bwMode="auto">
          <a:xfrm>
            <a:off x="304225" y="958849"/>
            <a:ext cx="8534400" cy="4673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  <p:txBody>
          <a:bodyPr lIns="0" tIns="0" rIns="0" bIns="0">
            <a:normAutofit/>
          </a:bodyPr>
          <a:lstStyle/>
          <a:p>
            <a: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fr-FR" sz="2000" dirty="0" smtClean="0">
              <a:solidFill>
                <a:srgbClr val="17375E"/>
              </a:solidFill>
              <a:latin typeface="Gill Sans" panose="020B0604020202020204" charset="0"/>
            </a:endParaRPr>
          </a:p>
          <a:p>
            <a: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fr-FR" sz="2000" dirty="0" smtClean="0">
              <a:solidFill>
                <a:srgbClr val="17375E"/>
              </a:solidFill>
              <a:latin typeface="Gill Sans" panose="020B0604020202020204" charset="0"/>
            </a:endParaRPr>
          </a:p>
          <a:p>
            <a: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fr-FR" sz="2000" dirty="0" smtClean="0">
              <a:solidFill>
                <a:srgbClr val="17375E"/>
              </a:solidFill>
              <a:latin typeface="Gill Sans" panose="020B0604020202020204" charset="0"/>
            </a:endParaRPr>
          </a:p>
          <a:p>
            <a: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fr-FR" sz="2000" dirty="0" smtClean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225" y="958849"/>
            <a:ext cx="8534400" cy="512961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9.	Aller sur </a:t>
            </a:r>
            <a:r>
              <a:rPr lang="fr-FR" sz="2000" i="1" dirty="0" smtClean="0">
                <a:solidFill>
                  <a:srgbClr val="17375E"/>
                </a:solidFill>
                <a:latin typeface="Gill Sans" panose="020B0604020202020204" charset="0"/>
                <a:hlinkClick r:id="rId3"/>
              </a:rPr>
              <a:t>www.freepik.com</a:t>
            </a:r>
            <a:r>
              <a:rPr lang="fr-FR" sz="2000" i="1" dirty="0" smtClean="0">
                <a:solidFill>
                  <a:srgbClr val="17375E"/>
                </a:solidFill>
                <a:latin typeface="Gill Sans" panose="020B0604020202020204" charset="0"/>
              </a:rPr>
              <a:t>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pour trouver un pictogramme qui illustrerait le sujet de </a:t>
            </a:r>
            <a:r>
              <a:rPr lang="fr-FR" sz="2000" smtClean="0">
                <a:solidFill>
                  <a:srgbClr val="17375E"/>
                </a:solidFill>
                <a:latin typeface="Gill Sans" panose="020B0604020202020204" charset="0"/>
              </a:rPr>
              <a:t>votre événement</a:t>
            </a:r>
            <a:endParaRPr lang="en-US" sz="2000" i="1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318" y="1552835"/>
            <a:ext cx="8464804" cy="440663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ZoneTexte 7"/>
          <p:cNvSpPr txBox="1"/>
          <p:nvPr/>
        </p:nvSpPr>
        <p:spPr>
          <a:xfrm>
            <a:off x="3937000" y="6286500"/>
            <a:ext cx="1270000" cy="31239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fld id="{BF783F7E-C61C-4761-BDF2-CA91DD40F4B6}" type="slidenum">
              <a:rPr lang="fr-FR" sz="1200" smtClean="0">
                <a:latin typeface="Gill Sans" panose="020B0604020202020204" charset="0"/>
              </a:rPr>
              <a:pPr>
                <a:lnSpc>
                  <a:spcPts val="1900"/>
                </a:lnSpc>
                <a:spcBef>
                  <a:spcPts val="600"/>
                </a:spcBef>
                <a:spcAft>
                  <a:spcPts val="600"/>
                </a:spcAft>
              </a:pPr>
              <a:t>14</a:t>
            </a:fld>
            <a:r>
              <a:rPr lang="fr-FR" sz="1200" smtClean="0">
                <a:latin typeface="Gill Sans" panose="020B0604020202020204" charset="0"/>
              </a:rPr>
              <a:t> / 28</a:t>
            </a:r>
            <a:endParaRPr lang="fr-FR" sz="1200" dirty="0">
              <a:latin typeface="Gill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558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 bwMode="auto">
          <a:xfrm>
            <a:off x="304800" y="266513"/>
            <a:ext cx="8534400" cy="6923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b="1" dirty="0" smtClean="0">
                <a:solidFill>
                  <a:srgbClr val="C2113A"/>
                </a:solidFill>
                <a:latin typeface="Gill Sans" panose="020B0604020202020204" charset="0"/>
              </a:rPr>
              <a:t>I.</a:t>
            </a:r>
            <a:r>
              <a:rPr lang="fr-FR" b="1" smtClean="0">
                <a:solidFill>
                  <a:srgbClr val="C2113A"/>
                </a:solidFill>
                <a:latin typeface="Gill Sans" panose="020B0604020202020204" charset="0"/>
              </a:rPr>
              <a:t>	INKSCAPE : </a:t>
            </a:r>
            <a:r>
              <a:rPr lang="fr-FR" b="1" dirty="0" smtClean="0">
                <a:solidFill>
                  <a:srgbClr val="C2113A"/>
                </a:solidFill>
                <a:latin typeface="Gill Sans" panose="020B0604020202020204" charset="0"/>
              </a:rPr>
              <a:t>ÉTAPES À SUIVRE POUR CRÉER UNE AFFICHE</a:t>
            </a:r>
            <a:endParaRPr lang="fr-FR" b="1" dirty="0">
              <a:solidFill>
                <a:srgbClr val="C2113A"/>
              </a:solidFill>
              <a:latin typeface="Gill Sans" panose="020B060402020202020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 bwMode="auto">
          <a:xfrm>
            <a:off x="304225" y="958849"/>
            <a:ext cx="8534400" cy="4673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  <p:txBody>
          <a:bodyPr lIns="0" tIns="0" rIns="0" bIns="0">
            <a:normAutofit/>
          </a:bodyPr>
          <a:lstStyle/>
          <a:p>
            <a: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fr-FR" sz="2000" dirty="0" smtClean="0">
              <a:solidFill>
                <a:srgbClr val="17375E"/>
              </a:solidFill>
              <a:latin typeface="Gill Sans" panose="020B0604020202020204" charset="0"/>
            </a:endParaRPr>
          </a:p>
          <a:p>
            <a: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fr-FR" sz="2000" dirty="0" smtClean="0">
              <a:solidFill>
                <a:srgbClr val="17375E"/>
              </a:solidFill>
              <a:latin typeface="Gill Sans" panose="020B0604020202020204" charset="0"/>
            </a:endParaRPr>
          </a:p>
          <a:p>
            <a: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fr-FR" sz="2000" dirty="0" smtClean="0">
              <a:solidFill>
                <a:srgbClr val="17375E"/>
              </a:solidFill>
              <a:latin typeface="Gill Sans" panose="020B0604020202020204" charset="0"/>
            </a:endParaRPr>
          </a:p>
          <a:p>
            <a: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fr-FR" sz="2000" dirty="0" smtClean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225" y="958849"/>
            <a:ext cx="8534400" cy="25648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10.	Choisir le pictogramme afin de pouvoir </a:t>
            </a:r>
            <a:r>
              <a:rPr lang="fr-FR" sz="2000" smtClean="0">
                <a:solidFill>
                  <a:srgbClr val="17375E"/>
                </a:solidFill>
                <a:latin typeface="Gill Sans" panose="020B0604020202020204" charset="0"/>
              </a:rPr>
              <a:t>le télécharger</a:t>
            </a:r>
            <a:endParaRPr lang="en-US" sz="2000" i="1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0" y="1377335"/>
            <a:ext cx="8522208" cy="45567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ZoneTexte 7"/>
          <p:cNvSpPr txBox="1"/>
          <p:nvPr/>
        </p:nvSpPr>
        <p:spPr>
          <a:xfrm>
            <a:off x="3937000" y="6286500"/>
            <a:ext cx="1270000" cy="31239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fld id="{1EF0F662-A8BD-4DBF-8128-1CFD70DEBF1E}" type="slidenum">
              <a:rPr lang="fr-FR" sz="1200" smtClean="0">
                <a:latin typeface="Gill Sans" panose="020B0604020202020204" charset="0"/>
              </a:rPr>
              <a:pPr>
                <a:lnSpc>
                  <a:spcPts val="1900"/>
                </a:lnSpc>
                <a:spcBef>
                  <a:spcPts val="600"/>
                </a:spcBef>
                <a:spcAft>
                  <a:spcPts val="600"/>
                </a:spcAft>
              </a:pPr>
              <a:t>15</a:t>
            </a:fld>
            <a:r>
              <a:rPr lang="fr-FR" sz="1200" dirty="0" smtClean="0">
                <a:latin typeface="Gill Sans" panose="020B0604020202020204" charset="0"/>
              </a:rPr>
              <a:t> / 28</a:t>
            </a:r>
            <a:endParaRPr lang="fr-FR" sz="1200" dirty="0">
              <a:latin typeface="Gill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574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 bwMode="auto">
          <a:xfrm>
            <a:off x="304800" y="266513"/>
            <a:ext cx="8534400" cy="6923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b="1" dirty="0" smtClean="0">
                <a:solidFill>
                  <a:srgbClr val="C2113A"/>
                </a:solidFill>
                <a:latin typeface="Gill Sans" panose="020B0604020202020204" charset="0"/>
              </a:rPr>
              <a:t>I.</a:t>
            </a:r>
            <a:r>
              <a:rPr lang="fr-FR" b="1" smtClean="0">
                <a:solidFill>
                  <a:srgbClr val="C2113A"/>
                </a:solidFill>
                <a:latin typeface="Gill Sans" panose="020B0604020202020204" charset="0"/>
              </a:rPr>
              <a:t>	INKSCAPE : </a:t>
            </a:r>
            <a:r>
              <a:rPr lang="fr-FR" b="1" dirty="0" smtClean="0">
                <a:solidFill>
                  <a:srgbClr val="C2113A"/>
                </a:solidFill>
                <a:latin typeface="Gill Sans" panose="020B0604020202020204" charset="0"/>
              </a:rPr>
              <a:t>ÉTAPES À SUIVRE POUR CRÉER UNE AFFICHE</a:t>
            </a:r>
            <a:endParaRPr lang="fr-FR" b="1" dirty="0">
              <a:solidFill>
                <a:srgbClr val="C2113A"/>
              </a:solidFill>
              <a:latin typeface="Gill Sans" panose="020B060402020202020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 bwMode="auto">
          <a:xfrm>
            <a:off x="304225" y="958849"/>
            <a:ext cx="8534400" cy="4673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  <p:txBody>
          <a:bodyPr lIns="0" tIns="0" rIns="0" bIns="0">
            <a:normAutofit/>
          </a:bodyPr>
          <a:lstStyle/>
          <a:p>
            <a: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fr-FR" sz="2000" dirty="0" smtClean="0">
              <a:solidFill>
                <a:srgbClr val="17375E"/>
              </a:solidFill>
              <a:latin typeface="Gill Sans" panose="020B0604020202020204" charset="0"/>
            </a:endParaRPr>
          </a:p>
          <a:p>
            <a: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fr-FR" sz="2000" dirty="0" smtClean="0">
              <a:solidFill>
                <a:srgbClr val="17375E"/>
              </a:solidFill>
              <a:latin typeface="Gill Sans" panose="020B0604020202020204" charset="0"/>
            </a:endParaRPr>
          </a:p>
          <a:p>
            <a: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fr-FR" sz="2000" dirty="0" smtClean="0">
              <a:solidFill>
                <a:srgbClr val="17375E"/>
              </a:solidFill>
              <a:latin typeface="Gill Sans" panose="020B0604020202020204" charset="0"/>
            </a:endParaRPr>
          </a:p>
          <a:p>
            <a: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fr-FR" sz="2000" dirty="0" smtClean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225" y="958849"/>
            <a:ext cx="8534400" cy="25648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11.	Cliquer sur « Free </a:t>
            </a:r>
            <a:r>
              <a:rPr lang="fr-FR" sz="2000" dirty="0" err="1" smtClean="0">
                <a:solidFill>
                  <a:srgbClr val="17375E"/>
                </a:solidFill>
                <a:latin typeface="Gill Sans" panose="020B0604020202020204" charset="0"/>
              </a:rPr>
              <a:t>Download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 » </a:t>
            </a:r>
            <a:r>
              <a:rPr lang="fr-FR" sz="2000" i="1" dirty="0" smtClean="0">
                <a:solidFill>
                  <a:srgbClr val="17375E"/>
                </a:solidFill>
                <a:latin typeface="Gill Sans" panose="020B0604020202020204" charset="0"/>
              </a:rPr>
              <a:t>(Téléchargement </a:t>
            </a:r>
            <a:r>
              <a:rPr lang="fr-FR" sz="2000" i="1" smtClean="0">
                <a:solidFill>
                  <a:srgbClr val="17375E"/>
                </a:solidFill>
                <a:latin typeface="Gill Sans" panose="020B0604020202020204" charset="0"/>
              </a:rPr>
              <a:t>Gratuit)</a:t>
            </a:r>
            <a:endParaRPr lang="en-US" sz="2000" i="1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08" y="1413025"/>
            <a:ext cx="8330184" cy="44192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ZoneTexte 7"/>
          <p:cNvSpPr txBox="1"/>
          <p:nvPr/>
        </p:nvSpPr>
        <p:spPr>
          <a:xfrm>
            <a:off x="3937000" y="6286500"/>
            <a:ext cx="1270000" cy="31239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fld id="{15BC7634-9351-4340-A757-8A08628C5109}" type="slidenum">
              <a:rPr lang="fr-FR" sz="1200" smtClean="0">
                <a:latin typeface="Gill Sans" panose="020B0604020202020204" charset="0"/>
              </a:rPr>
              <a:pPr>
                <a:lnSpc>
                  <a:spcPts val="1900"/>
                </a:lnSpc>
                <a:spcBef>
                  <a:spcPts val="600"/>
                </a:spcBef>
                <a:spcAft>
                  <a:spcPts val="600"/>
                </a:spcAft>
              </a:pPr>
              <a:t>16</a:t>
            </a:fld>
            <a:r>
              <a:rPr lang="fr-FR" sz="1200" dirty="0" smtClean="0">
                <a:latin typeface="Gill Sans" panose="020B0604020202020204" charset="0"/>
              </a:rPr>
              <a:t> / 28</a:t>
            </a:r>
            <a:endParaRPr lang="fr-FR" sz="1200" dirty="0">
              <a:latin typeface="Gill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341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 bwMode="auto">
          <a:xfrm>
            <a:off x="304800" y="266513"/>
            <a:ext cx="8534400" cy="6923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b="1" dirty="0" smtClean="0">
                <a:solidFill>
                  <a:srgbClr val="C2113A"/>
                </a:solidFill>
                <a:latin typeface="Gill Sans" panose="020B0604020202020204" charset="0"/>
              </a:rPr>
              <a:t>I.</a:t>
            </a:r>
            <a:r>
              <a:rPr lang="fr-FR" b="1" smtClean="0">
                <a:solidFill>
                  <a:srgbClr val="C2113A"/>
                </a:solidFill>
                <a:latin typeface="Gill Sans" panose="020B0604020202020204" charset="0"/>
              </a:rPr>
              <a:t>	INKSCAPE : </a:t>
            </a:r>
            <a:r>
              <a:rPr lang="fr-FR" b="1" dirty="0" smtClean="0">
                <a:solidFill>
                  <a:srgbClr val="C2113A"/>
                </a:solidFill>
                <a:latin typeface="Gill Sans" panose="020B0604020202020204" charset="0"/>
              </a:rPr>
              <a:t>ÉTAPES À SUIVRE POUR CRÉER UNE AFFICHE</a:t>
            </a:r>
            <a:endParaRPr lang="fr-FR" b="1" dirty="0">
              <a:solidFill>
                <a:srgbClr val="C2113A"/>
              </a:solidFill>
              <a:latin typeface="Gill Sans" panose="020B060402020202020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 bwMode="auto">
          <a:xfrm>
            <a:off x="304225" y="958849"/>
            <a:ext cx="8534400" cy="4673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  <p:txBody>
          <a:bodyPr lIns="0" tIns="0" rIns="0" bIns="0">
            <a:normAutofit/>
          </a:bodyPr>
          <a:lstStyle/>
          <a:p>
            <a: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fr-FR" sz="2000" dirty="0" smtClean="0">
              <a:solidFill>
                <a:srgbClr val="17375E"/>
              </a:solidFill>
              <a:latin typeface="Gill Sans" panose="020B0604020202020204" charset="0"/>
            </a:endParaRPr>
          </a:p>
          <a:p>
            <a: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fr-FR" sz="2000" dirty="0" smtClean="0">
              <a:solidFill>
                <a:srgbClr val="17375E"/>
              </a:solidFill>
              <a:latin typeface="Gill Sans" panose="020B0604020202020204" charset="0"/>
            </a:endParaRPr>
          </a:p>
          <a:p>
            <a: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fr-FR" sz="2000" dirty="0" smtClean="0">
              <a:solidFill>
                <a:srgbClr val="17375E"/>
              </a:solidFill>
              <a:latin typeface="Gill Sans" panose="020B0604020202020204" charset="0"/>
            </a:endParaRPr>
          </a:p>
          <a:p>
            <a: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fr-FR" sz="2000" dirty="0" smtClean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225" y="958849"/>
            <a:ext cx="8534400" cy="512961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12.	Cliquer une nouvelle fois sur « Free </a:t>
            </a:r>
            <a:r>
              <a:rPr lang="fr-FR" sz="2000" dirty="0" err="1" smtClean="0">
                <a:solidFill>
                  <a:srgbClr val="17375E"/>
                </a:solidFill>
                <a:latin typeface="Gill Sans" panose="020B0604020202020204" charset="0"/>
              </a:rPr>
              <a:t>Download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 » </a:t>
            </a:r>
            <a:r>
              <a:rPr lang="fr-FR" sz="2000" i="1" dirty="0" smtClean="0">
                <a:solidFill>
                  <a:srgbClr val="17375E"/>
                </a:solidFill>
                <a:latin typeface="Gill Sans" panose="020B0604020202020204" charset="0"/>
              </a:rPr>
              <a:t>(Téléchargement </a:t>
            </a:r>
            <a:r>
              <a:rPr lang="fr-FR" sz="2000" i="1" smtClean="0">
                <a:solidFill>
                  <a:srgbClr val="17375E"/>
                </a:solidFill>
                <a:latin typeface="Gill Sans" panose="020B0604020202020204" charset="0"/>
              </a:rPr>
              <a:t>Gratuit)</a:t>
            </a:r>
            <a:endParaRPr lang="en-US" sz="2000" i="1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84" y="1530988"/>
            <a:ext cx="8485632" cy="45236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ZoneTexte 7"/>
          <p:cNvSpPr txBox="1"/>
          <p:nvPr/>
        </p:nvSpPr>
        <p:spPr>
          <a:xfrm>
            <a:off x="3937000" y="6286500"/>
            <a:ext cx="1270000" cy="31239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fld id="{642CA702-4C3C-43CA-9A92-684CF8BB6E81}" type="slidenum">
              <a:rPr lang="fr-FR" sz="1200" smtClean="0">
                <a:latin typeface="Gill Sans" panose="020B0604020202020204" charset="0"/>
              </a:rPr>
              <a:pPr>
                <a:lnSpc>
                  <a:spcPts val="1900"/>
                </a:lnSpc>
                <a:spcBef>
                  <a:spcPts val="600"/>
                </a:spcBef>
                <a:spcAft>
                  <a:spcPts val="600"/>
                </a:spcAft>
              </a:pPr>
              <a:t>17</a:t>
            </a:fld>
            <a:r>
              <a:rPr lang="fr-FR" sz="1200" dirty="0" smtClean="0">
                <a:latin typeface="Gill Sans" panose="020B0604020202020204" charset="0"/>
              </a:rPr>
              <a:t> / 28</a:t>
            </a:r>
            <a:endParaRPr lang="fr-FR" sz="1200" dirty="0">
              <a:latin typeface="Gill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114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 bwMode="auto">
          <a:xfrm>
            <a:off x="304800" y="266513"/>
            <a:ext cx="8534400" cy="6923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b="1" dirty="0" smtClean="0">
                <a:solidFill>
                  <a:srgbClr val="C2113A"/>
                </a:solidFill>
                <a:latin typeface="Gill Sans" panose="020B0604020202020204" charset="0"/>
              </a:rPr>
              <a:t>I.</a:t>
            </a:r>
            <a:r>
              <a:rPr lang="fr-FR" b="1" smtClean="0">
                <a:solidFill>
                  <a:srgbClr val="C2113A"/>
                </a:solidFill>
                <a:latin typeface="Gill Sans" panose="020B0604020202020204" charset="0"/>
              </a:rPr>
              <a:t>	INKSCAPE : </a:t>
            </a:r>
            <a:r>
              <a:rPr lang="fr-FR" b="1" dirty="0" smtClean="0">
                <a:solidFill>
                  <a:srgbClr val="C2113A"/>
                </a:solidFill>
                <a:latin typeface="Gill Sans" panose="020B0604020202020204" charset="0"/>
              </a:rPr>
              <a:t>ÉTAPES À SUIVRE POUR CRÉER UNE AFFICHE</a:t>
            </a:r>
            <a:endParaRPr lang="fr-FR" b="1" dirty="0">
              <a:solidFill>
                <a:srgbClr val="C2113A"/>
              </a:solidFill>
              <a:latin typeface="Gill Sans" panose="020B060402020202020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 bwMode="auto">
          <a:xfrm>
            <a:off x="304225" y="958849"/>
            <a:ext cx="8534400" cy="4673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  <p:txBody>
          <a:bodyPr lIns="0" tIns="0" rIns="0" bIns="0">
            <a:normAutofit/>
          </a:bodyPr>
          <a:lstStyle/>
          <a:p>
            <a: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fr-FR" sz="2000" dirty="0" smtClean="0">
              <a:solidFill>
                <a:srgbClr val="17375E"/>
              </a:solidFill>
              <a:latin typeface="Gill Sans" panose="020B0604020202020204" charset="0"/>
            </a:endParaRPr>
          </a:p>
          <a:p>
            <a: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fr-FR" sz="2000" dirty="0" smtClean="0">
              <a:solidFill>
                <a:srgbClr val="17375E"/>
              </a:solidFill>
              <a:latin typeface="Gill Sans" panose="020B0604020202020204" charset="0"/>
            </a:endParaRPr>
          </a:p>
          <a:p>
            <a: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fr-FR" sz="2000" dirty="0" smtClean="0">
              <a:solidFill>
                <a:srgbClr val="17375E"/>
              </a:solidFill>
              <a:latin typeface="Gill Sans" panose="020B0604020202020204" charset="0"/>
            </a:endParaRPr>
          </a:p>
          <a:p>
            <a: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fr-FR" sz="2000" dirty="0" smtClean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225" y="958850"/>
            <a:ext cx="8534400" cy="4975721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13.	Extraire le fichier « .ai » dans un dossier afin de pouvoir l’intégrer par la suite dans </a:t>
            </a:r>
            <a:r>
              <a:rPr lang="fr-FR" sz="2000" smtClean="0">
                <a:solidFill>
                  <a:srgbClr val="17375E"/>
                </a:solidFill>
                <a:latin typeface="Gill Sans" panose="020B0604020202020204" charset="0"/>
              </a:rPr>
              <a:t>le document</a:t>
            </a:r>
            <a:endParaRPr lang="fr-FR" sz="2000" dirty="0" smtClean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endParaRPr lang="fr-FR" sz="2000" dirty="0" smtClean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endParaRPr lang="fr-FR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endParaRPr lang="fr-FR" sz="2000" dirty="0" smtClean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endParaRPr lang="fr-FR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endParaRPr lang="fr-FR" sz="2000" dirty="0" smtClean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endParaRPr lang="fr-FR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i="1" dirty="0" smtClean="0">
                <a:solidFill>
                  <a:srgbClr val="17375E"/>
                </a:solidFill>
                <a:latin typeface="Gill Sans" panose="020B0604020202020204" charset="0"/>
              </a:rPr>
              <a:t>En cliquant sur le dossier « zippé » que vous venez de télécharger, vous trouverez un fichier « .ai » que vous devriez extraire afin de pouvoir l’importer dans votre plan de travail </a:t>
            </a:r>
            <a:r>
              <a:rPr lang="fr-FR" sz="2000" i="1" smtClean="0">
                <a:solidFill>
                  <a:srgbClr val="17375E"/>
                </a:solidFill>
                <a:latin typeface="Gill Sans" panose="020B0604020202020204" charset="0"/>
              </a:rPr>
              <a:t>sur Inkscape</a:t>
            </a:r>
            <a:endParaRPr lang="en-US" sz="2000" i="1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513683" y="1612901"/>
            <a:ext cx="8116634" cy="3147187"/>
            <a:chOff x="279400" y="1612901"/>
            <a:chExt cx="8116634" cy="314718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9400" y="2825670"/>
              <a:ext cx="2290064" cy="477434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7" name="Right Arrow 6"/>
            <p:cNvSpPr/>
            <p:nvPr/>
          </p:nvSpPr>
          <p:spPr>
            <a:xfrm>
              <a:off x="2803843" y="2942279"/>
              <a:ext cx="429133" cy="244216"/>
            </a:xfrm>
            <a:prstGeom prst="rightArrow">
              <a:avLst/>
            </a:prstGeom>
            <a:gradFill>
              <a:gsLst>
                <a:gs pos="5100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</a:gradFill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09836" y="1612901"/>
              <a:ext cx="4886198" cy="3147187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sp>
        <p:nvSpPr>
          <p:cNvPr id="9" name="ZoneTexte 8"/>
          <p:cNvSpPr txBox="1"/>
          <p:nvPr/>
        </p:nvSpPr>
        <p:spPr>
          <a:xfrm>
            <a:off x="3937000" y="6286500"/>
            <a:ext cx="1270000" cy="31239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fld id="{18EC1B99-9B7C-4F04-AF34-3EAC5800D528}" type="slidenum">
              <a:rPr lang="fr-FR" sz="1200" smtClean="0">
                <a:latin typeface="Gill Sans" panose="020B0604020202020204" charset="0"/>
              </a:rPr>
              <a:pPr>
                <a:lnSpc>
                  <a:spcPts val="1900"/>
                </a:lnSpc>
                <a:spcBef>
                  <a:spcPts val="600"/>
                </a:spcBef>
                <a:spcAft>
                  <a:spcPts val="600"/>
                </a:spcAft>
              </a:pPr>
              <a:t>18</a:t>
            </a:fld>
            <a:r>
              <a:rPr lang="fr-FR" sz="1200" smtClean="0">
                <a:latin typeface="Gill Sans" panose="020B0604020202020204" charset="0"/>
              </a:rPr>
              <a:t> / 28</a:t>
            </a:r>
            <a:endParaRPr lang="fr-FR" sz="1200" dirty="0">
              <a:latin typeface="Gill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97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 bwMode="auto">
          <a:xfrm>
            <a:off x="304800" y="266513"/>
            <a:ext cx="8534400" cy="6923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b="1" dirty="0" smtClean="0">
                <a:solidFill>
                  <a:srgbClr val="C2113A"/>
                </a:solidFill>
                <a:latin typeface="Gill Sans" panose="020B0604020202020204" charset="0"/>
              </a:rPr>
              <a:t>I.</a:t>
            </a:r>
            <a:r>
              <a:rPr lang="fr-FR" b="1" smtClean="0">
                <a:solidFill>
                  <a:srgbClr val="C2113A"/>
                </a:solidFill>
                <a:latin typeface="Gill Sans" panose="020B0604020202020204" charset="0"/>
              </a:rPr>
              <a:t>	INKSCAPE : </a:t>
            </a:r>
            <a:r>
              <a:rPr lang="fr-FR" b="1" dirty="0" smtClean="0">
                <a:solidFill>
                  <a:srgbClr val="C2113A"/>
                </a:solidFill>
                <a:latin typeface="Gill Sans" panose="020B0604020202020204" charset="0"/>
              </a:rPr>
              <a:t>ÉTAPES À SUIVRE POUR CRÉER UNE AFFICHE</a:t>
            </a:r>
            <a:endParaRPr lang="fr-FR" b="1" dirty="0">
              <a:solidFill>
                <a:srgbClr val="C2113A"/>
              </a:solidFill>
              <a:latin typeface="Gill Sans" panose="020B060402020202020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 bwMode="auto">
          <a:xfrm>
            <a:off x="304225" y="958849"/>
            <a:ext cx="8534400" cy="4673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  <p:txBody>
          <a:bodyPr lIns="0" tIns="0" rIns="0" bIns="0">
            <a:normAutofit/>
          </a:bodyPr>
          <a:lstStyle/>
          <a:p>
            <a: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fr-FR" sz="2000" dirty="0" smtClean="0">
              <a:solidFill>
                <a:srgbClr val="17375E"/>
              </a:solidFill>
              <a:latin typeface="Gill Sans" panose="020B0604020202020204" charset="0"/>
            </a:endParaRPr>
          </a:p>
          <a:p>
            <a: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fr-FR" sz="2000" dirty="0" smtClean="0">
              <a:solidFill>
                <a:srgbClr val="17375E"/>
              </a:solidFill>
              <a:latin typeface="Gill Sans" panose="020B0604020202020204" charset="0"/>
            </a:endParaRPr>
          </a:p>
          <a:p>
            <a: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fr-FR" sz="2000" dirty="0" smtClean="0">
              <a:solidFill>
                <a:srgbClr val="17375E"/>
              </a:solidFill>
              <a:latin typeface="Gill Sans" panose="020B0604020202020204" charset="0"/>
            </a:endParaRPr>
          </a:p>
          <a:p>
            <a: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fr-FR" sz="2000" dirty="0" smtClean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225" y="958849"/>
            <a:ext cx="8534400" cy="25648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14.	Cliquer sur « Importer</a:t>
            </a:r>
            <a:r>
              <a:rPr lang="fr-FR" sz="2000" smtClean="0">
                <a:solidFill>
                  <a:srgbClr val="17375E"/>
                </a:solidFill>
                <a:latin typeface="Gill Sans" panose="020B0604020202020204" charset="0"/>
              </a:rPr>
              <a:t> »</a:t>
            </a:r>
            <a:endParaRPr lang="en-US" sz="2000" i="1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02" y="1413541"/>
            <a:ext cx="7854696" cy="44182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ZoneTexte 8"/>
          <p:cNvSpPr txBox="1"/>
          <p:nvPr/>
        </p:nvSpPr>
        <p:spPr>
          <a:xfrm>
            <a:off x="3937000" y="6286500"/>
            <a:ext cx="1270000" cy="31239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fld id="{D42CE714-6260-48C0-8AFB-6833BB59866F}" type="slidenum">
              <a:rPr lang="fr-FR" sz="1200" smtClean="0">
                <a:latin typeface="Gill Sans" panose="020B0604020202020204" charset="0"/>
              </a:rPr>
              <a:pPr>
                <a:lnSpc>
                  <a:spcPts val="1900"/>
                </a:lnSpc>
                <a:spcBef>
                  <a:spcPts val="600"/>
                </a:spcBef>
                <a:spcAft>
                  <a:spcPts val="600"/>
                </a:spcAft>
              </a:pPr>
              <a:t>19</a:t>
            </a:fld>
            <a:r>
              <a:rPr lang="fr-FR" sz="1200" smtClean="0">
                <a:latin typeface="Gill Sans" panose="020B0604020202020204" charset="0"/>
              </a:rPr>
              <a:t> / 28</a:t>
            </a:r>
            <a:endParaRPr lang="fr-FR" sz="1200" dirty="0">
              <a:latin typeface="Gill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731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/>
        </p:nvSpPr>
        <p:spPr>
          <a:xfrm>
            <a:off x="304800" y="266513"/>
            <a:ext cx="8534400" cy="6923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just" rtl="0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rgbClr val="C2113A"/>
              </a:buClr>
              <a:buSzPct val="25000"/>
              <a:buFont typeface="Arial"/>
              <a:buNone/>
            </a:pPr>
            <a:r>
              <a:rPr lang="fr-FR" b="1" i="0" u="none" strike="noStrike" cap="none" smtClean="0">
                <a:solidFill>
                  <a:srgbClr val="C2113A"/>
                </a:solidFill>
                <a:latin typeface="Gill Sans" panose="020B0604020202020204" charset="0"/>
                <a:sym typeface="Arial"/>
              </a:rPr>
              <a:t>RÈGLES DE FONCTIONNEMENT PENDANT LA FORMATION</a:t>
            </a:r>
            <a:endParaRPr lang="fr-FR" b="1" i="0" u="none" strike="noStrike" cap="none" dirty="0" smtClean="0">
              <a:solidFill>
                <a:srgbClr val="C2113A"/>
              </a:solidFill>
              <a:latin typeface="Gill Sans" panose="020B0604020202020204" charset="0"/>
              <a:sym typeface="Arial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937000" y="6286500"/>
            <a:ext cx="12700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fld id="{5E240C03-2BE2-46C9-AFD1-1D52B57D72C8}" type="slidenum">
              <a:rPr lang="fr-FR" sz="1200" smtClean="0">
                <a:latin typeface="Gill Sans" panose="020B0604020202020204" charset="0"/>
              </a:rPr>
              <a:t>2</a:t>
            </a:fld>
            <a:r>
              <a:rPr lang="fr-FR" sz="1200" smtClean="0">
                <a:latin typeface="Gill Sans" panose="020B0604020202020204" charset="0"/>
              </a:rPr>
              <a:t> / 28</a:t>
            </a:r>
            <a:endParaRPr lang="fr-FR" sz="1200" dirty="0">
              <a:latin typeface="Gill Sans" panose="020B0604020202020204" charset="0"/>
            </a:endParaRPr>
          </a:p>
        </p:txBody>
      </p:sp>
      <p:sp>
        <p:nvSpPr>
          <p:cNvPr id="17" name="Shape 52"/>
          <p:cNvSpPr/>
          <p:nvPr/>
        </p:nvSpPr>
        <p:spPr>
          <a:xfrm>
            <a:off x="304226" y="958850"/>
            <a:ext cx="2616200" cy="720724"/>
          </a:xfrm>
          <a:prstGeom prst="roundRect">
            <a:avLst>
              <a:gd name="adj" fmla="val 16667"/>
            </a:avLst>
          </a:prstGeom>
          <a:solidFill>
            <a:srgbClr val="C0504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fr-FR" sz="1600" i="0" u="none" strike="noStrike" cap="none">
                <a:solidFill>
                  <a:srgbClr val="FFFFFF"/>
                </a:solidFill>
                <a:latin typeface="Gill Sans" panose="020B0604020202020204" charset="0"/>
                <a:sym typeface="Arial"/>
              </a:rPr>
              <a:t>ENGAGEMENT</a:t>
            </a:r>
          </a:p>
        </p:txBody>
      </p:sp>
      <p:sp>
        <p:nvSpPr>
          <p:cNvPr id="18" name="Shape 53"/>
          <p:cNvSpPr/>
          <p:nvPr/>
        </p:nvSpPr>
        <p:spPr>
          <a:xfrm>
            <a:off x="304226" y="1987550"/>
            <a:ext cx="2616200" cy="720724"/>
          </a:xfrm>
          <a:prstGeom prst="roundRect">
            <a:avLst>
              <a:gd name="adj" fmla="val 16667"/>
            </a:avLst>
          </a:prstGeom>
          <a:solidFill>
            <a:srgbClr val="833E9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fr-FR" sz="1600" i="0" u="none" strike="noStrike" cap="none">
                <a:solidFill>
                  <a:srgbClr val="FFFFFF"/>
                </a:solidFill>
                <a:latin typeface="Gill Sans" panose="020B0604020202020204" charset="0"/>
                <a:sym typeface="Arial"/>
              </a:rPr>
              <a:t>RESPECT</a:t>
            </a:r>
          </a:p>
        </p:txBody>
      </p:sp>
      <p:sp>
        <p:nvSpPr>
          <p:cNvPr id="19" name="Shape 54"/>
          <p:cNvSpPr/>
          <p:nvPr/>
        </p:nvSpPr>
        <p:spPr>
          <a:xfrm>
            <a:off x="304226" y="3016250"/>
            <a:ext cx="2616200" cy="720724"/>
          </a:xfrm>
          <a:prstGeom prst="roundRect">
            <a:avLst>
              <a:gd name="adj" fmla="val 16667"/>
            </a:avLst>
          </a:prstGeom>
          <a:solidFill>
            <a:srgbClr val="1DB8D1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fr-FR" sz="1600" i="0" u="none" strike="noStrike" cap="none">
                <a:solidFill>
                  <a:srgbClr val="FFFFFF"/>
                </a:solidFill>
                <a:latin typeface="Gill Sans" panose="020B0604020202020204" charset="0"/>
                <a:sym typeface="Arial"/>
              </a:rPr>
              <a:t>COMMUNICATION POSITIVE</a:t>
            </a:r>
          </a:p>
        </p:txBody>
      </p:sp>
      <p:sp>
        <p:nvSpPr>
          <p:cNvPr id="20" name="Shape 55"/>
          <p:cNvSpPr/>
          <p:nvPr/>
        </p:nvSpPr>
        <p:spPr>
          <a:xfrm>
            <a:off x="304226" y="4055070"/>
            <a:ext cx="2616200" cy="720724"/>
          </a:xfrm>
          <a:prstGeom prst="roundRect">
            <a:avLst>
              <a:gd name="adj" fmla="val 16667"/>
            </a:avLst>
          </a:prstGeom>
          <a:solidFill>
            <a:srgbClr val="FC8A0E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fr-FR" sz="1600" i="0" u="none" strike="noStrike" cap="none" dirty="0" smtClean="0">
                <a:solidFill>
                  <a:srgbClr val="FFFFFF"/>
                </a:solidFill>
                <a:latin typeface="Gill Sans" panose="020B0604020202020204" charset="0"/>
                <a:sym typeface="Arial"/>
              </a:rPr>
              <a:t>PROFESSIONNALISME</a:t>
            </a:r>
            <a:endParaRPr lang="fr-FR" sz="1600" i="0" u="none" strike="noStrike" cap="none" dirty="0">
              <a:solidFill>
                <a:srgbClr val="FFFFFF"/>
              </a:solidFill>
              <a:latin typeface="Gill Sans" panose="020B0604020202020204" charset="0"/>
              <a:sym typeface="Arial"/>
            </a:endParaRPr>
          </a:p>
        </p:txBody>
      </p:sp>
      <p:sp>
        <p:nvSpPr>
          <p:cNvPr id="21" name="Shape 56"/>
          <p:cNvSpPr/>
          <p:nvPr/>
        </p:nvSpPr>
        <p:spPr>
          <a:xfrm>
            <a:off x="3202219" y="958850"/>
            <a:ext cx="5637556" cy="720724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ct val="25000"/>
              <a:buFont typeface="Arial"/>
              <a:buNone/>
            </a:pPr>
            <a:r>
              <a:rPr lang="fr-FR" sz="1600" b="0" i="0" u="none" strike="noStrike" cap="none" dirty="0">
                <a:solidFill>
                  <a:srgbClr val="002A6C"/>
                </a:solidFill>
                <a:latin typeface="Gill Sans" panose="020B0604020202020204" charset="0"/>
                <a:sym typeface="Arial"/>
              </a:rPr>
              <a:t>S’engager activement dans toutes les activités et discussions </a:t>
            </a:r>
          </a:p>
        </p:txBody>
      </p:sp>
      <p:sp>
        <p:nvSpPr>
          <p:cNvPr id="22" name="Shape 57"/>
          <p:cNvSpPr/>
          <p:nvPr/>
        </p:nvSpPr>
        <p:spPr>
          <a:xfrm>
            <a:off x="3203848" y="1994297"/>
            <a:ext cx="5635927" cy="720724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833E9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ct val="100000"/>
              <a:buFont typeface="Arial"/>
              <a:buChar char="-"/>
            </a:pPr>
            <a:r>
              <a:rPr lang="fr-FR" sz="1600" b="0" i="0" u="none" strike="noStrike" cap="none">
                <a:solidFill>
                  <a:srgbClr val="002A6C"/>
                </a:solidFill>
                <a:latin typeface="Gill Sans" panose="020B0604020202020204" charset="0"/>
                <a:sym typeface="Arial"/>
              </a:rPr>
              <a:t>Se respecter soi-même et respecter les autres. 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ct val="100000"/>
              <a:buFont typeface="Arial"/>
              <a:buChar char="-"/>
            </a:pPr>
            <a:r>
              <a:rPr lang="fr-FR" sz="1600" b="0" i="0" u="none" strike="noStrike" cap="none">
                <a:solidFill>
                  <a:srgbClr val="002A6C"/>
                </a:solidFill>
                <a:latin typeface="Gill Sans" panose="020B0604020202020204" charset="0"/>
                <a:sym typeface="Arial"/>
              </a:rPr>
              <a:t>Etre attentif aux feedbacks des autres</a:t>
            </a:r>
          </a:p>
        </p:txBody>
      </p:sp>
      <p:sp>
        <p:nvSpPr>
          <p:cNvPr id="23" name="Shape 58"/>
          <p:cNvSpPr/>
          <p:nvPr/>
        </p:nvSpPr>
        <p:spPr>
          <a:xfrm>
            <a:off x="3203848" y="3029744"/>
            <a:ext cx="5635927" cy="720724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1DB8D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ct val="100000"/>
              <a:buFont typeface="Arial"/>
              <a:buChar char="-"/>
            </a:pPr>
            <a:r>
              <a:rPr lang="fr-FR" sz="1600" b="0" i="0" u="none" strike="noStrike" cap="none">
                <a:solidFill>
                  <a:srgbClr val="002A6C"/>
                </a:solidFill>
                <a:latin typeface="Gill Sans" panose="020B0604020202020204" charset="0"/>
                <a:sym typeface="Arial"/>
              </a:rPr>
              <a:t>Ecouter les autres et éviter les jugements de valeurs. 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ct val="100000"/>
              <a:buFont typeface="Arial"/>
              <a:buChar char="-"/>
            </a:pPr>
            <a:r>
              <a:rPr lang="fr-FR" sz="1600" b="0" i="0" u="none" strike="noStrike" cap="none">
                <a:solidFill>
                  <a:srgbClr val="002A6C"/>
                </a:solidFill>
                <a:latin typeface="Gill Sans" panose="020B0604020202020204" charset="0"/>
                <a:sym typeface="Arial"/>
              </a:rPr>
              <a:t>Participer et prendre la parole.</a:t>
            </a:r>
          </a:p>
        </p:txBody>
      </p:sp>
      <p:sp>
        <p:nvSpPr>
          <p:cNvPr id="24" name="Shape 59"/>
          <p:cNvSpPr/>
          <p:nvPr/>
        </p:nvSpPr>
        <p:spPr>
          <a:xfrm>
            <a:off x="3203848" y="4055070"/>
            <a:ext cx="5635927" cy="720724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C8A0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ct val="100000"/>
              <a:buFont typeface="Arial"/>
              <a:buChar char="-"/>
            </a:pPr>
            <a:r>
              <a:rPr lang="fr-FR" sz="1600" b="0" i="0" u="none" strike="noStrike" cap="none" dirty="0">
                <a:solidFill>
                  <a:srgbClr val="002A6C"/>
                </a:solidFill>
                <a:latin typeface="Gill Sans" panose="020B0604020202020204" charset="0"/>
                <a:sym typeface="Arial"/>
              </a:rPr>
              <a:t>Se comporter comme si vous étiez au travail. 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ct val="100000"/>
              <a:buFont typeface="Arial"/>
              <a:buChar char="-"/>
            </a:pPr>
            <a:r>
              <a:rPr lang="fr-FR" sz="1600" b="0" i="0" u="none" strike="noStrike" cap="none" dirty="0">
                <a:solidFill>
                  <a:srgbClr val="002A6C"/>
                </a:solidFill>
                <a:latin typeface="Gill Sans" panose="020B0604020202020204" charset="0"/>
                <a:sym typeface="Arial"/>
              </a:rPr>
              <a:t>Etre à l’heure et éteindre votre téléphone portable.</a:t>
            </a:r>
          </a:p>
        </p:txBody>
      </p:sp>
      <p:sp>
        <p:nvSpPr>
          <p:cNvPr id="25" name="Shape 61"/>
          <p:cNvSpPr/>
          <p:nvPr/>
        </p:nvSpPr>
        <p:spPr>
          <a:xfrm>
            <a:off x="304226" y="5100637"/>
            <a:ext cx="2616200" cy="719136"/>
          </a:xfrm>
          <a:prstGeom prst="roundRect">
            <a:avLst>
              <a:gd name="adj" fmla="val 16667"/>
            </a:avLst>
          </a:prstGeom>
          <a:solidFill>
            <a:srgbClr val="C0504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fr-FR" sz="1600" i="0" u="none" strike="noStrike" cap="none">
                <a:solidFill>
                  <a:srgbClr val="FFFFFF"/>
                </a:solidFill>
                <a:latin typeface="Gill Sans" panose="020B0604020202020204" charset="0"/>
                <a:sym typeface="Arial"/>
              </a:rPr>
              <a:t>APPRENTISSAGE</a:t>
            </a:r>
          </a:p>
        </p:txBody>
      </p:sp>
      <p:sp>
        <p:nvSpPr>
          <p:cNvPr id="26" name="Shape 62"/>
          <p:cNvSpPr/>
          <p:nvPr/>
        </p:nvSpPr>
        <p:spPr>
          <a:xfrm>
            <a:off x="3202219" y="5100637"/>
            <a:ext cx="5637556" cy="719136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ct val="25000"/>
              <a:buFont typeface="Arial"/>
              <a:buNone/>
            </a:pPr>
            <a:r>
              <a:rPr lang="fr-FR" sz="1600" b="0" i="0" u="none" strike="noStrike" cap="none">
                <a:solidFill>
                  <a:srgbClr val="002A6C"/>
                </a:solidFill>
                <a:latin typeface="Gill Sans" panose="020B0604020202020204" charset="0"/>
                <a:sym typeface="Arial"/>
              </a:rPr>
              <a:t>Apprendre et poser des questions pour clarifier votre compréhension. </a:t>
            </a:r>
          </a:p>
        </p:txBody>
      </p:sp>
    </p:spTree>
    <p:extLst>
      <p:ext uri="{BB962C8B-B14F-4D97-AF65-F5344CB8AC3E}">
        <p14:creationId xmlns:p14="http://schemas.microsoft.com/office/powerpoint/2010/main" val="99576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 bwMode="auto">
          <a:xfrm>
            <a:off x="304800" y="266513"/>
            <a:ext cx="8534400" cy="6923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b="1" dirty="0" smtClean="0">
                <a:solidFill>
                  <a:srgbClr val="C2113A"/>
                </a:solidFill>
                <a:latin typeface="Gill Sans" panose="020B0604020202020204" charset="0"/>
              </a:rPr>
              <a:t>I.</a:t>
            </a:r>
            <a:r>
              <a:rPr lang="fr-FR" b="1" smtClean="0">
                <a:solidFill>
                  <a:srgbClr val="C2113A"/>
                </a:solidFill>
                <a:latin typeface="Gill Sans" panose="020B0604020202020204" charset="0"/>
              </a:rPr>
              <a:t>	INKSCAPE : </a:t>
            </a:r>
            <a:r>
              <a:rPr lang="fr-FR" b="1" dirty="0" smtClean="0">
                <a:solidFill>
                  <a:srgbClr val="C2113A"/>
                </a:solidFill>
                <a:latin typeface="Gill Sans" panose="020B0604020202020204" charset="0"/>
              </a:rPr>
              <a:t>ÉTAPES À SUIVRE POUR CRÉER UNE AFFICHE</a:t>
            </a:r>
            <a:endParaRPr lang="fr-FR" b="1" dirty="0">
              <a:solidFill>
                <a:srgbClr val="C2113A"/>
              </a:solidFill>
              <a:latin typeface="Gill Sans" panose="020B060402020202020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 bwMode="auto">
          <a:xfrm>
            <a:off x="304225" y="958849"/>
            <a:ext cx="8534400" cy="4673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  <p:txBody>
          <a:bodyPr lIns="0" tIns="0" rIns="0" bIns="0">
            <a:normAutofit/>
          </a:bodyPr>
          <a:lstStyle/>
          <a:p>
            <a: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fr-FR" sz="2000" dirty="0" smtClean="0">
              <a:solidFill>
                <a:srgbClr val="17375E"/>
              </a:solidFill>
              <a:latin typeface="Gill Sans" panose="020B0604020202020204" charset="0"/>
            </a:endParaRPr>
          </a:p>
          <a:p>
            <a: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fr-FR" sz="2000" dirty="0" smtClean="0">
              <a:solidFill>
                <a:srgbClr val="17375E"/>
              </a:solidFill>
              <a:latin typeface="Gill Sans" panose="020B0604020202020204" charset="0"/>
            </a:endParaRPr>
          </a:p>
          <a:p>
            <a: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fr-FR" sz="2000" dirty="0" smtClean="0">
              <a:solidFill>
                <a:srgbClr val="17375E"/>
              </a:solidFill>
              <a:latin typeface="Gill Sans" panose="020B0604020202020204" charset="0"/>
            </a:endParaRPr>
          </a:p>
          <a:p>
            <a: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fr-FR" sz="2000" dirty="0" smtClean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225" y="958849"/>
            <a:ext cx="8534400" cy="512961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>
            <a:spAutoFit/>
          </a:bodyPr>
          <a:lstStyle/>
          <a:p>
            <a:pPr marL="452438" indent="-452438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15.	Cliquer sur le fichier « .ai » qui vient d’être extrait du dossier zippé et toujours choisir « Très fin »</a:t>
            </a:r>
            <a:endParaRPr lang="en-US" sz="2000" i="1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0" y="1475658"/>
            <a:ext cx="8567928" cy="45990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ZoneTexte 8"/>
          <p:cNvSpPr txBox="1"/>
          <p:nvPr/>
        </p:nvSpPr>
        <p:spPr>
          <a:xfrm>
            <a:off x="3937000" y="6286500"/>
            <a:ext cx="1270000" cy="31239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fld id="{2605E5D6-C5C0-45C6-B85C-9611F6937CBA}" type="slidenum">
              <a:rPr lang="fr-FR" sz="1200" smtClean="0">
                <a:latin typeface="Gill Sans" panose="020B0604020202020204" charset="0"/>
              </a:rPr>
              <a:pPr>
                <a:lnSpc>
                  <a:spcPts val="1900"/>
                </a:lnSpc>
                <a:spcBef>
                  <a:spcPts val="600"/>
                </a:spcBef>
                <a:spcAft>
                  <a:spcPts val="600"/>
                </a:spcAft>
              </a:pPr>
              <a:t>20</a:t>
            </a:fld>
            <a:r>
              <a:rPr lang="fr-FR" sz="1200" dirty="0" smtClean="0">
                <a:latin typeface="Gill Sans" panose="020B0604020202020204" charset="0"/>
              </a:rPr>
              <a:t> / 28</a:t>
            </a:r>
            <a:endParaRPr lang="fr-FR" sz="1200" dirty="0">
              <a:latin typeface="Gill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7238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 bwMode="auto">
          <a:xfrm>
            <a:off x="304800" y="266513"/>
            <a:ext cx="8534400" cy="6923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b="1" dirty="0" smtClean="0">
                <a:solidFill>
                  <a:srgbClr val="C2113A"/>
                </a:solidFill>
                <a:latin typeface="Gill Sans" panose="020B0604020202020204" charset="0"/>
              </a:rPr>
              <a:t>I.</a:t>
            </a:r>
            <a:r>
              <a:rPr lang="fr-FR" b="1" smtClean="0">
                <a:solidFill>
                  <a:srgbClr val="C2113A"/>
                </a:solidFill>
                <a:latin typeface="Gill Sans" panose="020B0604020202020204" charset="0"/>
              </a:rPr>
              <a:t>	INKSCAPE : </a:t>
            </a:r>
            <a:r>
              <a:rPr lang="fr-FR" b="1" dirty="0" smtClean="0">
                <a:solidFill>
                  <a:srgbClr val="C2113A"/>
                </a:solidFill>
                <a:latin typeface="Gill Sans" panose="020B0604020202020204" charset="0"/>
              </a:rPr>
              <a:t>ÉTAPES À SUIVRE POUR CRÉER UNE AFFICHE</a:t>
            </a:r>
            <a:endParaRPr lang="fr-FR" b="1" dirty="0">
              <a:solidFill>
                <a:srgbClr val="C2113A"/>
              </a:solidFill>
              <a:latin typeface="Gill Sans" panose="020B060402020202020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 bwMode="auto">
          <a:xfrm>
            <a:off x="304225" y="958849"/>
            <a:ext cx="8534400" cy="4673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  <p:txBody>
          <a:bodyPr lIns="0" tIns="0" rIns="0" bIns="0">
            <a:normAutofit/>
          </a:bodyPr>
          <a:lstStyle/>
          <a:p>
            <a: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fr-FR" sz="2000" dirty="0" smtClean="0">
              <a:solidFill>
                <a:srgbClr val="17375E"/>
              </a:solidFill>
              <a:latin typeface="Gill Sans" panose="020B0604020202020204" charset="0"/>
            </a:endParaRPr>
          </a:p>
          <a:p>
            <a: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fr-FR" sz="2000" dirty="0" smtClean="0">
              <a:solidFill>
                <a:srgbClr val="17375E"/>
              </a:solidFill>
              <a:latin typeface="Gill Sans" panose="020B0604020202020204" charset="0"/>
            </a:endParaRPr>
          </a:p>
          <a:p>
            <a: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fr-FR" sz="2000" dirty="0" smtClean="0">
              <a:solidFill>
                <a:srgbClr val="17375E"/>
              </a:solidFill>
              <a:latin typeface="Gill Sans" panose="020B0604020202020204" charset="0"/>
            </a:endParaRPr>
          </a:p>
          <a:p>
            <a: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fr-FR" sz="2000" dirty="0" smtClean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225" y="958849"/>
            <a:ext cx="8534400" cy="512961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>
            <a:spAutoFit/>
          </a:bodyPr>
          <a:lstStyle/>
          <a:p>
            <a:pPr marL="452438" indent="-452438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16.	Double-cliquer sur l’image afin de pouvoir sélectionner puis supprimer chacun des éléments inutiles à l’affiche</a:t>
            </a:r>
            <a:endParaRPr lang="en-US" sz="2000" i="1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4771"/>
          <a:stretch/>
        </p:blipFill>
        <p:spPr>
          <a:xfrm>
            <a:off x="314706" y="1514988"/>
            <a:ext cx="8476488" cy="454050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ZoneTexte 7"/>
          <p:cNvSpPr txBox="1"/>
          <p:nvPr/>
        </p:nvSpPr>
        <p:spPr>
          <a:xfrm>
            <a:off x="3937000" y="6286500"/>
            <a:ext cx="1270000" cy="31239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fld id="{D861E78B-02E6-4162-8882-5CB1D1CF3169}" type="slidenum">
              <a:rPr lang="fr-FR" sz="1200" smtClean="0">
                <a:latin typeface="Gill Sans" panose="020B0604020202020204" charset="0"/>
              </a:rPr>
              <a:pPr>
                <a:lnSpc>
                  <a:spcPts val="1900"/>
                </a:lnSpc>
                <a:spcBef>
                  <a:spcPts val="600"/>
                </a:spcBef>
                <a:spcAft>
                  <a:spcPts val="600"/>
                </a:spcAft>
              </a:pPr>
              <a:t>21</a:t>
            </a:fld>
            <a:r>
              <a:rPr lang="fr-FR" sz="1200" dirty="0" smtClean="0">
                <a:latin typeface="Gill Sans" panose="020B0604020202020204" charset="0"/>
              </a:rPr>
              <a:t> / 28</a:t>
            </a:r>
            <a:endParaRPr lang="fr-FR" sz="1200" dirty="0">
              <a:latin typeface="Gill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1498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 bwMode="auto">
          <a:xfrm>
            <a:off x="304800" y="266513"/>
            <a:ext cx="8534400" cy="6923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b="1" dirty="0" smtClean="0">
                <a:solidFill>
                  <a:srgbClr val="C2113A"/>
                </a:solidFill>
                <a:latin typeface="Gill Sans" panose="020B0604020202020204" charset="0"/>
              </a:rPr>
              <a:t>I.</a:t>
            </a:r>
            <a:r>
              <a:rPr lang="fr-FR" b="1" smtClean="0">
                <a:solidFill>
                  <a:srgbClr val="C2113A"/>
                </a:solidFill>
                <a:latin typeface="Gill Sans" panose="020B0604020202020204" charset="0"/>
              </a:rPr>
              <a:t>	INKSCAPE : </a:t>
            </a:r>
            <a:r>
              <a:rPr lang="fr-FR" b="1" dirty="0" smtClean="0">
                <a:solidFill>
                  <a:srgbClr val="C2113A"/>
                </a:solidFill>
                <a:latin typeface="Gill Sans" panose="020B0604020202020204" charset="0"/>
              </a:rPr>
              <a:t>ÉTAPES À SUIVRE POUR CRÉER UNE AFFICHE</a:t>
            </a:r>
            <a:endParaRPr lang="fr-FR" b="1" dirty="0">
              <a:solidFill>
                <a:srgbClr val="C2113A"/>
              </a:solidFill>
              <a:latin typeface="Gill Sans" panose="020B060402020202020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 bwMode="auto">
          <a:xfrm>
            <a:off x="304225" y="958849"/>
            <a:ext cx="8534400" cy="4673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  <p:txBody>
          <a:bodyPr lIns="0" tIns="0" rIns="0" bIns="0">
            <a:normAutofit/>
          </a:bodyPr>
          <a:lstStyle/>
          <a:p>
            <a: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fr-FR" sz="2000" dirty="0" smtClean="0">
              <a:solidFill>
                <a:srgbClr val="17375E"/>
              </a:solidFill>
              <a:latin typeface="Gill Sans" panose="020B0604020202020204" charset="0"/>
            </a:endParaRPr>
          </a:p>
          <a:p>
            <a: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fr-FR" sz="2000" dirty="0" smtClean="0">
              <a:solidFill>
                <a:srgbClr val="17375E"/>
              </a:solidFill>
              <a:latin typeface="Gill Sans" panose="020B0604020202020204" charset="0"/>
            </a:endParaRPr>
          </a:p>
          <a:p>
            <a: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fr-FR" sz="2000" dirty="0" smtClean="0">
              <a:solidFill>
                <a:srgbClr val="17375E"/>
              </a:solidFill>
              <a:latin typeface="Gill Sans" panose="020B0604020202020204" charset="0"/>
            </a:endParaRPr>
          </a:p>
          <a:p>
            <a: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fr-FR" sz="2000" dirty="0" smtClean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225" y="958849"/>
            <a:ext cx="8534400" cy="25648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17.	Cliquer sur </a:t>
            </a:r>
            <a:r>
              <a:rPr lang="fr-FR" sz="2000" i="1" dirty="0" smtClean="0">
                <a:solidFill>
                  <a:srgbClr val="17375E"/>
                </a:solidFill>
                <a:latin typeface="Gill Sans" panose="020B0604020202020204" charset="0"/>
              </a:rPr>
              <a:t>Fichier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  <a:sym typeface="Wingdings" panose="05000000000000000000" pitchFamily="2" charset="2"/>
              </a:rPr>
              <a:t> </a:t>
            </a:r>
            <a:r>
              <a:rPr lang="fr-FR" sz="2000" i="1" smtClean="0">
                <a:solidFill>
                  <a:srgbClr val="17375E"/>
                </a:solidFill>
                <a:latin typeface="Gill Sans" panose="020B0604020202020204" charset="0"/>
                <a:sym typeface="Wingdings" panose="05000000000000000000" pitchFamily="2" charset="2"/>
              </a:rPr>
              <a:t>Enregistrer sous</a:t>
            </a:r>
            <a:endParaRPr lang="en-US" sz="2000" i="1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4914"/>
          <a:stretch/>
        </p:blipFill>
        <p:spPr>
          <a:xfrm>
            <a:off x="327152" y="1391539"/>
            <a:ext cx="8540496" cy="45679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ZoneTexte 8"/>
          <p:cNvSpPr txBox="1"/>
          <p:nvPr/>
        </p:nvSpPr>
        <p:spPr>
          <a:xfrm>
            <a:off x="3937000" y="6286500"/>
            <a:ext cx="1270000" cy="31239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fld id="{ECD3C4FD-CF68-4418-B617-C0BCD7E5EB45}" type="slidenum">
              <a:rPr lang="fr-FR" sz="1200" smtClean="0">
                <a:latin typeface="Gill Sans" panose="020B0604020202020204" charset="0"/>
              </a:rPr>
              <a:pPr>
                <a:lnSpc>
                  <a:spcPts val="1900"/>
                </a:lnSpc>
                <a:spcBef>
                  <a:spcPts val="600"/>
                </a:spcBef>
                <a:spcAft>
                  <a:spcPts val="600"/>
                </a:spcAft>
              </a:pPr>
              <a:t>22</a:t>
            </a:fld>
            <a:r>
              <a:rPr lang="fr-FR" sz="1200" dirty="0" smtClean="0">
                <a:latin typeface="Gill Sans" panose="020B0604020202020204" charset="0"/>
              </a:rPr>
              <a:t> / 28</a:t>
            </a:r>
            <a:endParaRPr lang="fr-FR" sz="1200" dirty="0">
              <a:latin typeface="Gill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570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 bwMode="auto">
          <a:xfrm>
            <a:off x="304800" y="266513"/>
            <a:ext cx="8534400" cy="6923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b="1" dirty="0" smtClean="0">
                <a:solidFill>
                  <a:srgbClr val="C2113A"/>
                </a:solidFill>
                <a:latin typeface="Gill Sans" panose="020B0604020202020204" charset="0"/>
              </a:rPr>
              <a:t>I.</a:t>
            </a:r>
            <a:r>
              <a:rPr lang="fr-FR" b="1" smtClean="0">
                <a:solidFill>
                  <a:srgbClr val="C2113A"/>
                </a:solidFill>
                <a:latin typeface="Gill Sans" panose="020B0604020202020204" charset="0"/>
              </a:rPr>
              <a:t>	INKSCAPE : </a:t>
            </a:r>
            <a:r>
              <a:rPr lang="fr-FR" b="1" dirty="0" smtClean="0">
                <a:solidFill>
                  <a:srgbClr val="C2113A"/>
                </a:solidFill>
                <a:latin typeface="Gill Sans" panose="020B0604020202020204" charset="0"/>
              </a:rPr>
              <a:t>ÉTAPES À SUIVRE POUR CRÉER UNE AFFICHE</a:t>
            </a:r>
            <a:endParaRPr lang="fr-FR" b="1" dirty="0">
              <a:solidFill>
                <a:srgbClr val="C2113A"/>
              </a:solidFill>
              <a:latin typeface="Gill Sans" panose="020B060402020202020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 bwMode="auto">
          <a:xfrm>
            <a:off x="304225" y="958849"/>
            <a:ext cx="8534400" cy="4673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  <p:txBody>
          <a:bodyPr lIns="0" tIns="0" rIns="0" bIns="0">
            <a:normAutofit/>
          </a:bodyPr>
          <a:lstStyle/>
          <a:p>
            <a: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fr-FR" sz="2000" dirty="0" smtClean="0">
              <a:solidFill>
                <a:srgbClr val="17375E"/>
              </a:solidFill>
              <a:latin typeface="Gill Sans" panose="020B0604020202020204" charset="0"/>
            </a:endParaRPr>
          </a:p>
          <a:p>
            <a: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fr-FR" sz="2000" dirty="0" smtClean="0">
              <a:solidFill>
                <a:srgbClr val="17375E"/>
              </a:solidFill>
              <a:latin typeface="Gill Sans" panose="020B0604020202020204" charset="0"/>
            </a:endParaRPr>
          </a:p>
          <a:p>
            <a: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fr-FR" sz="2000" dirty="0" smtClean="0">
              <a:solidFill>
                <a:srgbClr val="17375E"/>
              </a:solidFill>
              <a:latin typeface="Gill Sans" panose="020B0604020202020204" charset="0"/>
            </a:endParaRPr>
          </a:p>
          <a:p>
            <a: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fr-FR" sz="2000" dirty="0" smtClean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225" y="958849"/>
            <a:ext cx="8534400" cy="25648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18.	Cliquer sur </a:t>
            </a:r>
            <a:r>
              <a:rPr lang="fr-FR" sz="2000" i="1" dirty="0" smtClean="0">
                <a:solidFill>
                  <a:srgbClr val="17375E"/>
                </a:solidFill>
                <a:latin typeface="Gill Sans" panose="020B0604020202020204" charset="0"/>
              </a:rPr>
              <a:t>Portable Document Format (</a:t>
            </a:r>
            <a:r>
              <a:rPr lang="fr-FR" sz="2000" i="1" err="1" smtClean="0">
                <a:solidFill>
                  <a:srgbClr val="17375E"/>
                </a:solidFill>
                <a:latin typeface="Gill Sans" panose="020B0604020202020204" charset="0"/>
              </a:rPr>
              <a:t>pdf</a:t>
            </a:r>
            <a:r>
              <a:rPr lang="fr-FR" sz="2000" i="1" smtClean="0">
                <a:solidFill>
                  <a:srgbClr val="17375E"/>
                </a:solidFill>
                <a:latin typeface="Gill Sans" panose="020B0604020202020204" charset="0"/>
              </a:rPr>
              <a:t>)</a:t>
            </a:r>
            <a:endParaRPr lang="en-US" sz="2000" i="1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4584"/>
          <a:stretch/>
        </p:blipFill>
        <p:spPr>
          <a:xfrm>
            <a:off x="368300" y="1379855"/>
            <a:ext cx="8357616" cy="44856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ZoneTexte 8"/>
          <p:cNvSpPr txBox="1"/>
          <p:nvPr/>
        </p:nvSpPr>
        <p:spPr>
          <a:xfrm>
            <a:off x="3937000" y="6286500"/>
            <a:ext cx="1270000" cy="31239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fld id="{7D04785F-5BE4-4F2E-9438-7A5E23428D7C}" type="slidenum">
              <a:rPr lang="fr-FR" sz="1200" smtClean="0">
                <a:latin typeface="Gill Sans" panose="020B0604020202020204" charset="0"/>
              </a:rPr>
              <a:pPr>
                <a:lnSpc>
                  <a:spcPts val="1900"/>
                </a:lnSpc>
                <a:spcBef>
                  <a:spcPts val="600"/>
                </a:spcBef>
                <a:spcAft>
                  <a:spcPts val="600"/>
                </a:spcAft>
              </a:pPr>
              <a:t>23</a:t>
            </a:fld>
            <a:r>
              <a:rPr lang="fr-FR" sz="1200" dirty="0" smtClean="0">
                <a:latin typeface="Gill Sans" panose="020B0604020202020204" charset="0"/>
              </a:rPr>
              <a:t> / 28</a:t>
            </a:r>
            <a:endParaRPr lang="fr-FR" sz="1200" dirty="0">
              <a:latin typeface="Gill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7472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 bwMode="auto">
          <a:xfrm>
            <a:off x="304800" y="266513"/>
            <a:ext cx="8534400" cy="6923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b="1" dirty="0" smtClean="0">
                <a:solidFill>
                  <a:srgbClr val="C2113A"/>
                </a:solidFill>
                <a:latin typeface="Gill Sans" panose="020B0604020202020204" charset="0"/>
              </a:rPr>
              <a:t>I.</a:t>
            </a:r>
            <a:r>
              <a:rPr lang="fr-FR" b="1" smtClean="0">
                <a:solidFill>
                  <a:srgbClr val="C2113A"/>
                </a:solidFill>
                <a:latin typeface="Gill Sans" panose="020B0604020202020204" charset="0"/>
              </a:rPr>
              <a:t>	INKSCAPE : </a:t>
            </a:r>
            <a:r>
              <a:rPr lang="fr-FR" b="1" dirty="0" smtClean="0">
                <a:solidFill>
                  <a:srgbClr val="C2113A"/>
                </a:solidFill>
                <a:latin typeface="Gill Sans" panose="020B0604020202020204" charset="0"/>
              </a:rPr>
              <a:t>ÉTAPES À SUIVRE POUR CRÉER UNE AFFICHE</a:t>
            </a:r>
            <a:endParaRPr lang="fr-FR" b="1" dirty="0">
              <a:solidFill>
                <a:srgbClr val="C2113A"/>
              </a:solidFill>
              <a:latin typeface="Gill Sans" panose="020B060402020202020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 bwMode="auto">
          <a:xfrm>
            <a:off x="304225" y="958849"/>
            <a:ext cx="8534400" cy="4673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  <p:txBody>
          <a:bodyPr lIns="0" tIns="0" rIns="0" bIns="0">
            <a:normAutofit/>
          </a:bodyPr>
          <a:lstStyle/>
          <a:p>
            <a: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fr-FR" sz="2000" dirty="0" smtClean="0">
              <a:solidFill>
                <a:srgbClr val="17375E"/>
              </a:solidFill>
              <a:latin typeface="Gill Sans" panose="020B0604020202020204" charset="0"/>
            </a:endParaRPr>
          </a:p>
          <a:p>
            <a: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fr-FR" sz="2000" dirty="0" smtClean="0">
              <a:solidFill>
                <a:srgbClr val="17375E"/>
              </a:solidFill>
              <a:latin typeface="Gill Sans" panose="020B0604020202020204" charset="0"/>
            </a:endParaRPr>
          </a:p>
          <a:p>
            <a: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fr-FR" sz="2000" dirty="0" smtClean="0">
              <a:solidFill>
                <a:srgbClr val="17375E"/>
              </a:solidFill>
              <a:latin typeface="Gill Sans" panose="020B0604020202020204" charset="0"/>
            </a:endParaRPr>
          </a:p>
          <a:p>
            <a: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fr-FR" sz="2000" dirty="0" smtClean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225" y="958849"/>
            <a:ext cx="8534400" cy="25648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19.	L’affiche est </a:t>
            </a:r>
            <a:r>
              <a:rPr lang="fr-FR" sz="2000" smtClean="0">
                <a:solidFill>
                  <a:srgbClr val="17375E"/>
                </a:solidFill>
                <a:latin typeface="Gill Sans" panose="020B0604020202020204" charset="0"/>
              </a:rPr>
              <a:t>prête !</a:t>
            </a:r>
            <a:endParaRPr lang="en-US" sz="2000" i="1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4990"/>
          <a:stretch/>
        </p:blipFill>
        <p:spPr>
          <a:xfrm>
            <a:off x="315468" y="1279013"/>
            <a:ext cx="8513064" cy="45496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ZoneTexte 7"/>
          <p:cNvSpPr txBox="1"/>
          <p:nvPr/>
        </p:nvSpPr>
        <p:spPr>
          <a:xfrm>
            <a:off x="3937000" y="6286500"/>
            <a:ext cx="1270000" cy="31239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fld id="{BAB7144B-CE12-49E1-87F8-77613B173949}" type="slidenum">
              <a:rPr lang="fr-FR" sz="1200" smtClean="0">
                <a:latin typeface="Gill Sans" panose="020B0604020202020204" charset="0"/>
              </a:rPr>
              <a:pPr>
                <a:lnSpc>
                  <a:spcPts val="1900"/>
                </a:lnSpc>
                <a:spcBef>
                  <a:spcPts val="600"/>
                </a:spcBef>
                <a:spcAft>
                  <a:spcPts val="600"/>
                </a:spcAft>
              </a:pPr>
              <a:t>24</a:t>
            </a:fld>
            <a:r>
              <a:rPr lang="fr-FR" sz="1200" smtClean="0">
                <a:latin typeface="Gill Sans" panose="020B0604020202020204" charset="0"/>
              </a:rPr>
              <a:t> / 28</a:t>
            </a:r>
            <a:endParaRPr lang="fr-FR" sz="1200" dirty="0">
              <a:latin typeface="Gill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0832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5"/>
          <p:cNvSpPr txBox="1">
            <a:spLocks/>
          </p:cNvSpPr>
          <p:nvPr/>
        </p:nvSpPr>
        <p:spPr>
          <a:xfrm>
            <a:off x="304225" y="958849"/>
            <a:ext cx="8534400" cy="4673600"/>
          </a:xfrm>
          <a:prstGeom prst="rect">
            <a:avLst/>
          </a:prstGeom>
          <a:solidFill>
            <a:srgbClr val="FFFFFF"/>
          </a:solidFill>
          <a:ln/>
        </p:spPr>
        <p:txBody>
          <a:bodyPr lIns="0" tIns="0" rIns="0" bIns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II.	Quelques Astuces et conseils</a:t>
            </a:r>
          </a:p>
          <a:p>
            <a:pPr algn="just" fontAlgn="auto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defRPr/>
            </a:pPr>
            <a:endParaRPr lang="fr-FR" sz="2000" dirty="0" smtClean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937000" y="6286500"/>
            <a:ext cx="1270000" cy="6350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fld id="{CE63156F-ACD1-4717-8361-31596AA87B2F}" type="slidenum">
              <a:rPr lang="fr-FR" sz="1200" smtClean="0">
                <a:latin typeface="Gill Sans" panose="020B0604020202020204" charset="0"/>
              </a:rPr>
              <a:pPr>
                <a:lnSpc>
                  <a:spcPts val="1900"/>
                </a:lnSpc>
                <a:spcBef>
                  <a:spcPts val="600"/>
                </a:spcBef>
                <a:spcAft>
                  <a:spcPts val="600"/>
                </a:spcAft>
              </a:pPr>
              <a:t>25</a:t>
            </a:fld>
            <a:r>
              <a:rPr lang="fr-FR" sz="1200" smtClean="0">
                <a:latin typeface="Gill Sans" panose="020B0604020202020204" charset="0"/>
              </a:rPr>
              <a:t> / 28</a:t>
            </a:r>
            <a:endParaRPr lang="fr-FR" sz="1200" dirty="0" smtClean="0">
              <a:latin typeface="Gill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0017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 bwMode="auto">
          <a:xfrm>
            <a:off x="304225" y="958850"/>
            <a:ext cx="8534400" cy="4673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17375E"/>
                </a:solidFill>
                <a:latin typeface="Gill Sans" panose="020B0604020202020204" charset="0"/>
              </a:rPr>
              <a:t>Voici quelques raccourcis de clavier qui pourraient vous faciliter le travail sur </a:t>
            </a:r>
            <a:r>
              <a:rPr lang="fr-FR" dirty="0" err="1" smtClean="0">
                <a:solidFill>
                  <a:srgbClr val="17375E"/>
                </a:solidFill>
                <a:latin typeface="Gill Sans" panose="020B0604020202020204" charset="0"/>
              </a:rPr>
              <a:t>Inkscape</a:t>
            </a:r>
            <a:r>
              <a:rPr lang="fr-FR" dirty="0" smtClean="0">
                <a:solidFill>
                  <a:srgbClr val="17375E"/>
                </a:solidFill>
                <a:latin typeface="Gill Sans" panose="020B0604020202020204" charset="0"/>
              </a:rPr>
              <a:t> :</a:t>
            </a:r>
          </a:p>
          <a:p>
            <a:pPr lvl="1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Tx/>
              <a:buChar char="-"/>
            </a:pPr>
            <a:r>
              <a:rPr lang="fr-FR" b="1" dirty="0">
                <a:solidFill>
                  <a:srgbClr val="17375E"/>
                </a:solidFill>
                <a:latin typeface="Gill Sans" panose="020B0604020202020204" charset="0"/>
              </a:rPr>
              <a:t>Ctrl + Z </a:t>
            </a:r>
            <a:r>
              <a:rPr lang="fr-FR" dirty="0" smtClean="0">
                <a:solidFill>
                  <a:srgbClr val="17375E"/>
                </a:solidFill>
                <a:latin typeface="Gill Sans" panose="020B0604020202020204" charset="0"/>
              </a:rPr>
              <a:t>: </a:t>
            </a:r>
            <a:r>
              <a:rPr lang="fr-FR" dirty="0">
                <a:solidFill>
                  <a:srgbClr val="17375E"/>
                </a:solidFill>
                <a:latin typeface="Gill Sans" panose="020B0604020202020204" charset="0"/>
              </a:rPr>
              <a:t>Annuler la tâche qui vient d’être </a:t>
            </a:r>
            <a:r>
              <a:rPr lang="fr-FR" dirty="0" smtClean="0">
                <a:solidFill>
                  <a:srgbClr val="17375E"/>
                </a:solidFill>
                <a:latin typeface="Gill Sans" panose="020B0604020202020204" charset="0"/>
              </a:rPr>
              <a:t>faite.</a:t>
            </a:r>
            <a:endParaRPr lang="fr-FR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lvl="1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Tx/>
              <a:buChar char="-"/>
            </a:pPr>
            <a:r>
              <a:rPr lang="fr-FR" b="1" dirty="0" smtClean="0">
                <a:solidFill>
                  <a:srgbClr val="17375E"/>
                </a:solidFill>
                <a:latin typeface="Gill Sans" panose="020B0604020202020204" charset="0"/>
              </a:rPr>
              <a:t>Ctrl </a:t>
            </a:r>
            <a:r>
              <a:rPr lang="fr-FR" b="1" dirty="0">
                <a:solidFill>
                  <a:srgbClr val="17375E"/>
                </a:solidFill>
                <a:latin typeface="Gill Sans" panose="020B0604020202020204" charset="0"/>
              </a:rPr>
              <a:t>+ </a:t>
            </a:r>
            <a:r>
              <a:rPr lang="fr-FR" b="1" dirty="0" smtClean="0">
                <a:solidFill>
                  <a:srgbClr val="17375E"/>
                </a:solidFill>
                <a:latin typeface="Gill Sans" panose="020B0604020202020204" charset="0"/>
              </a:rPr>
              <a:t>C </a:t>
            </a:r>
            <a:r>
              <a:rPr lang="fr-FR" dirty="0" smtClean="0">
                <a:solidFill>
                  <a:srgbClr val="17375E"/>
                </a:solidFill>
                <a:latin typeface="Gill Sans" panose="020B0604020202020204" charset="0"/>
              </a:rPr>
              <a:t>: Copier.</a:t>
            </a:r>
            <a:endParaRPr lang="fr-FR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lvl="1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Tx/>
              <a:buChar char="-"/>
            </a:pPr>
            <a:r>
              <a:rPr lang="fr-FR" b="1" dirty="0">
                <a:solidFill>
                  <a:srgbClr val="17375E"/>
                </a:solidFill>
                <a:latin typeface="Gill Sans" panose="020B0604020202020204" charset="0"/>
              </a:rPr>
              <a:t>Ctrl + </a:t>
            </a:r>
            <a:r>
              <a:rPr lang="fr-FR" b="1" dirty="0" smtClean="0">
                <a:solidFill>
                  <a:srgbClr val="17375E"/>
                </a:solidFill>
                <a:latin typeface="Gill Sans" panose="020B0604020202020204" charset="0"/>
              </a:rPr>
              <a:t>X </a:t>
            </a:r>
            <a:r>
              <a:rPr lang="fr-FR" dirty="0" smtClean="0">
                <a:solidFill>
                  <a:srgbClr val="17375E"/>
                </a:solidFill>
                <a:latin typeface="Gill Sans" panose="020B0604020202020204" charset="0"/>
              </a:rPr>
              <a:t>: Couper.</a:t>
            </a:r>
            <a:endParaRPr lang="fr-FR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lvl="1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Tx/>
              <a:buChar char="-"/>
            </a:pPr>
            <a:r>
              <a:rPr lang="fr-FR" b="1" dirty="0">
                <a:solidFill>
                  <a:srgbClr val="17375E"/>
                </a:solidFill>
                <a:latin typeface="Gill Sans" panose="020B0604020202020204" charset="0"/>
              </a:rPr>
              <a:t>Ctrl + </a:t>
            </a:r>
            <a:r>
              <a:rPr lang="fr-FR" b="1" dirty="0" smtClean="0">
                <a:solidFill>
                  <a:srgbClr val="17375E"/>
                </a:solidFill>
                <a:latin typeface="Gill Sans" panose="020B0604020202020204" charset="0"/>
              </a:rPr>
              <a:t>V </a:t>
            </a:r>
            <a:r>
              <a:rPr lang="fr-FR" dirty="0" smtClean="0">
                <a:solidFill>
                  <a:srgbClr val="17375E"/>
                </a:solidFill>
                <a:latin typeface="Gill Sans" panose="020B0604020202020204" charset="0"/>
              </a:rPr>
              <a:t>: Coller.</a:t>
            </a:r>
          </a:p>
          <a:p>
            <a:pPr lvl="1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Tx/>
              <a:buChar char="-"/>
            </a:pPr>
            <a:r>
              <a:rPr lang="fr-FR" b="1" dirty="0">
                <a:solidFill>
                  <a:srgbClr val="17375E"/>
                </a:solidFill>
                <a:latin typeface="Gill Sans" panose="020B0604020202020204" charset="0"/>
              </a:rPr>
              <a:t>Ctrl + G </a:t>
            </a:r>
            <a:r>
              <a:rPr lang="fr-FR" dirty="0">
                <a:solidFill>
                  <a:srgbClr val="17375E"/>
                </a:solidFill>
                <a:latin typeface="Gill Sans" panose="020B0604020202020204" charset="0"/>
              </a:rPr>
              <a:t>: Grouper les éléments </a:t>
            </a:r>
            <a:r>
              <a:rPr lang="fr-FR" dirty="0" smtClean="0">
                <a:solidFill>
                  <a:srgbClr val="17375E"/>
                </a:solidFill>
                <a:latin typeface="Gill Sans" panose="020B0604020202020204" charset="0"/>
              </a:rPr>
              <a:t>sélectionnés.</a:t>
            </a:r>
          </a:p>
          <a:p>
            <a:pPr lvl="1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Tx/>
              <a:buChar char="-"/>
            </a:pPr>
            <a:r>
              <a:rPr lang="fr-FR" b="1" dirty="0" smtClean="0">
                <a:solidFill>
                  <a:srgbClr val="17375E"/>
                </a:solidFill>
                <a:latin typeface="Gill Sans" panose="020B0604020202020204" charset="0"/>
              </a:rPr>
              <a:t>Ctrl + Shift + G </a:t>
            </a:r>
            <a:r>
              <a:rPr lang="fr-FR" dirty="0" smtClean="0">
                <a:solidFill>
                  <a:srgbClr val="17375E"/>
                </a:solidFill>
                <a:latin typeface="Gill Sans" panose="020B0604020202020204" charset="0"/>
              </a:rPr>
              <a:t>: Dissocier les éléments regroupés.</a:t>
            </a:r>
            <a:endParaRPr lang="fr-FR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17375E"/>
                </a:solidFill>
                <a:latin typeface="Gill Sans" panose="020B0604020202020204" charset="0"/>
              </a:rPr>
              <a:t>Cliquer sur plusieurs éléments du documents tout en gardant le bouton </a:t>
            </a:r>
            <a:r>
              <a:rPr lang="fr-FR" i="1" dirty="0" smtClean="0">
                <a:solidFill>
                  <a:srgbClr val="17375E"/>
                </a:solidFill>
                <a:latin typeface="Gill Sans" panose="020B0604020202020204" charset="0"/>
              </a:rPr>
              <a:t>Shift </a:t>
            </a:r>
            <a:r>
              <a:rPr lang="fr-FR" dirty="0">
                <a:solidFill>
                  <a:srgbClr val="17375E"/>
                </a:solidFill>
                <a:latin typeface="Gill Sans" panose="020B0604020202020204" charset="0"/>
              </a:rPr>
              <a:t>du clavier (la flèche avec laquelle on rend l’écriture en minuscule) </a:t>
            </a:r>
            <a:r>
              <a:rPr lang="fr-FR" dirty="0" smtClean="0">
                <a:solidFill>
                  <a:srgbClr val="17375E"/>
                </a:solidFill>
                <a:latin typeface="Gill Sans" panose="020B0604020202020204" charset="0"/>
              </a:rPr>
              <a:t>afin de sélectionner plusieurs éléments en même temps.</a:t>
            </a:r>
          </a:p>
          <a:p>
            <a:pPr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17375E"/>
                </a:solidFill>
                <a:latin typeface="Gill Sans" panose="020B0604020202020204" charset="0"/>
              </a:rPr>
              <a:t>Changer les dimensions d’une image en tirant sur un des coins de l’image tout en gardant le bouton </a:t>
            </a:r>
            <a:r>
              <a:rPr lang="fr-FR" i="1" dirty="0" smtClean="0">
                <a:solidFill>
                  <a:srgbClr val="17375E"/>
                </a:solidFill>
                <a:latin typeface="Gill Sans" panose="020B0604020202020204" charset="0"/>
              </a:rPr>
              <a:t>Shift </a:t>
            </a:r>
            <a:r>
              <a:rPr lang="fr-FR" dirty="0" smtClean="0">
                <a:solidFill>
                  <a:srgbClr val="17375E"/>
                </a:solidFill>
                <a:latin typeface="Gill Sans" panose="020B0604020202020204" charset="0"/>
              </a:rPr>
              <a:t>du clavier appuyé afin de respecter les proportions </a:t>
            </a:r>
            <a:r>
              <a:rPr lang="fr-FR" dirty="0" smtClean="0">
                <a:solidFill>
                  <a:srgbClr val="17375E"/>
                </a:solidFill>
                <a:latin typeface="Gill Sans" panose="020B0604020202020204" charset="0"/>
              </a:rPr>
              <a:t>initiales</a:t>
            </a:r>
            <a:endParaRPr lang="en-US" dirty="0">
              <a:solidFill>
                <a:srgbClr val="17375E"/>
              </a:solidFill>
              <a:latin typeface="Gill Sans" panose="020B0604020202020204" charset="0"/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 bwMode="auto">
          <a:xfrm>
            <a:off x="304800" y="266513"/>
            <a:ext cx="8534400" cy="6923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b="1" dirty="0" smtClean="0">
                <a:solidFill>
                  <a:srgbClr val="C2113A"/>
                </a:solidFill>
                <a:latin typeface="Gill Sans" panose="020B0604020202020204" charset="0"/>
              </a:rPr>
              <a:t>II.	QUELQUES ASTUCES ET CONSEILS</a:t>
            </a:r>
            <a:endParaRPr lang="fr-FR" b="1" dirty="0">
              <a:solidFill>
                <a:srgbClr val="C2113A"/>
              </a:solidFill>
              <a:latin typeface="Gill Sans" panose="020B060402020202020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625" y="1686640"/>
            <a:ext cx="1402000" cy="1746659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874000" y="6286500"/>
            <a:ext cx="1270000" cy="31239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fld id="{0DA41B12-2370-417C-BB32-26EF3160A80E}" type="slidenum">
              <a:rPr lang="fr-FR" sz="1200" smtClean="0">
                <a:latin typeface="Gill Sans" panose="020B0604020202020204" charset="0"/>
              </a:rPr>
              <a:pPr>
                <a:lnSpc>
                  <a:spcPts val="1900"/>
                </a:lnSpc>
                <a:spcBef>
                  <a:spcPts val="600"/>
                </a:spcBef>
                <a:spcAft>
                  <a:spcPts val="600"/>
                </a:spcAft>
              </a:pPr>
              <a:t>26</a:t>
            </a:fld>
            <a:r>
              <a:rPr lang="fr-FR" sz="1200" smtClean="0">
                <a:latin typeface="Gill Sans" panose="020B0604020202020204" charset="0"/>
              </a:rPr>
              <a:t> / 28</a:t>
            </a:r>
            <a:endParaRPr lang="fr-FR" sz="1200" dirty="0">
              <a:latin typeface="Gill Sans" panose="020B060402020202020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937000" y="6286500"/>
            <a:ext cx="1270000" cy="31239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fld id="{DB87F835-0828-4861-90BD-62A2E884D5D6}" type="slidenum">
              <a:rPr lang="fr-FR" sz="1200" smtClean="0">
                <a:latin typeface="Gill Sans" panose="020B0604020202020204" charset="0"/>
              </a:rPr>
              <a:pPr>
                <a:lnSpc>
                  <a:spcPts val="1900"/>
                </a:lnSpc>
                <a:spcBef>
                  <a:spcPts val="600"/>
                </a:spcBef>
                <a:spcAft>
                  <a:spcPts val="600"/>
                </a:spcAft>
              </a:pPr>
              <a:t>26</a:t>
            </a:fld>
            <a:r>
              <a:rPr lang="fr-FR" sz="1200" smtClean="0">
                <a:latin typeface="Gill Sans" panose="020B0604020202020204" charset="0"/>
              </a:rPr>
              <a:t> / 28</a:t>
            </a:r>
            <a:endParaRPr lang="fr-FR" sz="1200" dirty="0">
              <a:latin typeface="Gill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1234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 bwMode="auto">
          <a:xfrm>
            <a:off x="304225" y="958850"/>
            <a:ext cx="8534400" cy="4673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rgbClr val="002060"/>
              </a:buClr>
              <a:buFont typeface="Arial" panose="020B0604020202020204" pitchFamily="34" charset="0"/>
            </a:pPr>
            <a:r>
              <a:rPr lang="en-US" sz="2000" dirty="0" err="1">
                <a:solidFill>
                  <a:srgbClr val="17375E"/>
                </a:solidFill>
                <a:latin typeface="Gill Sans" panose="020B0604020202020204" charset="0"/>
              </a:rPr>
              <a:t>Préférer</a:t>
            </a:r>
            <a:r>
              <a:rPr lang="en-US" sz="2000" dirty="0">
                <a:solidFill>
                  <a:srgbClr val="17375E"/>
                </a:solidFill>
                <a:latin typeface="Gill Sans" panose="020B0604020202020204" charset="0"/>
              </a:rPr>
              <a:t> un </a:t>
            </a:r>
            <a:r>
              <a:rPr lang="en-US" sz="2000" dirty="0" err="1">
                <a:solidFill>
                  <a:srgbClr val="17375E"/>
                </a:solidFill>
                <a:latin typeface="Gill Sans" panose="020B0604020202020204" charset="0"/>
              </a:rPr>
              <a:t>pictogramme</a:t>
            </a:r>
            <a:r>
              <a:rPr lang="en-US" sz="2000" dirty="0">
                <a:solidFill>
                  <a:srgbClr val="17375E"/>
                </a:solidFill>
                <a:latin typeface="Gill Sans" panose="020B0604020202020204" charset="0"/>
              </a:rPr>
              <a:t> </a:t>
            </a:r>
            <a:r>
              <a:rPr lang="en-US" sz="2000" dirty="0" err="1">
                <a:solidFill>
                  <a:srgbClr val="17375E"/>
                </a:solidFill>
                <a:latin typeface="Gill Sans" panose="020B0604020202020204" charset="0"/>
              </a:rPr>
              <a:t>représentatif</a:t>
            </a:r>
            <a:r>
              <a:rPr lang="en-US" sz="2000" dirty="0">
                <a:solidFill>
                  <a:srgbClr val="17375E"/>
                </a:solidFill>
                <a:latin typeface="Gill Sans" panose="020B0604020202020204" charset="0"/>
              </a:rPr>
              <a:t> du </a:t>
            </a:r>
            <a:r>
              <a:rPr lang="en-US" sz="2000" dirty="0" err="1">
                <a:solidFill>
                  <a:srgbClr val="17375E"/>
                </a:solidFill>
                <a:latin typeface="Gill Sans" panose="020B0604020202020204" charset="0"/>
              </a:rPr>
              <a:t>sujet</a:t>
            </a:r>
            <a:r>
              <a:rPr lang="en-US" sz="2000" dirty="0">
                <a:solidFill>
                  <a:srgbClr val="17375E"/>
                </a:solidFill>
                <a:latin typeface="Gill Sans" panose="020B0604020202020204" charset="0"/>
              </a:rPr>
              <a:t> de </a:t>
            </a:r>
            <a:r>
              <a:rPr lang="en-US" sz="2000" dirty="0" err="1">
                <a:solidFill>
                  <a:srgbClr val="17375E"/>
                </a:solidFill>
                <a:latin typeface="Gill Sans" panose="020B0604020202020204" charset="0"/>
              </a:rPr>
              <a:t>l’événement</a:t>
            </a:r>
            <a:r>
              <a:rPr lang="en-US" sz="2000" dirty="0">
                <a:solidFill>
                  <a:srgbClr val="17375E"/>
                </a:solidFill>
                <a:latin typeface="Gill Sans" panose="020B0604020202020204" charset="0"/>
              </a:rPr>
              <a:t> aux photos de </a:t>
            </a:r>
            <a:r>
              <a:rPr lang="en-US" sz="2000" dirty="0" err="1">
                <a:solidFill>
                  <a:srgbClr val="17375E"/>
                </a:solidFill>
                <a:latin typeface="Gill Sans" panose="020B0604020202020204" charset="0"/>
              </a:rPr>
              <a:t>personnes</a:t>
            </a:r>
            <a:r>
              <a:rPr lang="en-US" sz="2000" dirty="0">
                <a:solidFill>
                  <a:srgbClr val="17375E"/>
                </a:solidFill>
                <a:latin typeface="Gill Sans" panose="020B0604020202020204" charset="0"/>
              </a:rPr>
              <a:t> </a:t>
            </a:r>
            <a:r>
              <a:rPr lang="en-US" sz="2000" dirty="0" err="1">
                <a:solidFill>
                  <a:srgbClr val="17375E"/>
                </a:solidFill>
                <a:latin typeface="Gill Sans" panose="020B0604020202020204" charset="0"/>
              </a:rPr>
              <a:t>afin</a:t>
            </a:r>
            <a:r>
              <a:rPr lang="en-US" sz="2000" dirty="0">
                <a:solidFill>
                  <a:srgbClr val="17375E"/>
                </a:solidFill>
                <a:latin typeface="Gill Sans" panose="020B0604020202020204" charset="0"/>
              </a:rPr>
              <a:t> que </a:t>
            </a:r>
            <a:r>
              <a:rPr lang="en-US" sz="2000" dirty="0" err="1">
                <a:solidFill>
                  <a:srgbClr val="17375E"/>
                </a:solidFill>
                <a:latin typeface="Gill Sans" panose="020B0604020202020204" charset="0"/>
              </a:rPr>
              <a:t>cela</a:t>
            </a:r>
            <a:r>
              <a:rPr lang="en-US" sz="2000" dirty="0">
                <a:solidFill>
                  <a:srgbClr val="17375E"/>
                </a:solidFill>
                <a:latin typeface="Gill Sans" panose="020B0604020202020204" charset="0"/>
              </a:rPr>
              <a:t> </a:t>
            </a:r>
            <a:r>
              <a:rPr lang="en-US" sz="2000" dirty="0" err="1">
                <a:solidFill>
                  <a:srgbClr val="17375E"/>
                </a:solidFill>
                <a:latin typeface="Gill Sans" panose="020B0604020202020204" charset="0"/>
              </a:rPr>
              <a:t>soit</a:t>
            </a:r>
            <a:r>
              <a:rPr lang="en-US" sz="2000" dirty="0">
                <a:solidFill>
                  <a:srgbClr val="17375E"/>
                </a:solidFill>
                <a:latin typeface="Gill Sans" panose="020B0604020202020204" charset="0"/>
              </a:rPr>
              <a:t> plus </a:t>
            </a:r>
            <a:r>
              <a:rPr lang="en-US" sz="2000" dirty="0" err="1">
                <a:solidFill>
                  <a:srgbClr val="17375E"/>
                </a:solidFill>
                <a:latin typeface="Gill Sans" panose="020B0604020202020204" charset="0"/>
              </a:rPr>
              <a:t>parlant</a:t>
            </a:r>
            <a:r>
              <a:rPr lang="en-US" sz="2000" dirty="0">
                <a:solidFill>
                  <a:srgbClr val="17375E"/>
                </a:solidFill>
                <a:latin typeface="Gill Sans" panose="020B0604020202020204" charset="0"/>
              </a:rPr>
              <a:t> et </a:t>
            </a:r>
            <a:r>
              <a:rPr lang="en-US" sz="2000" dirty="0" smtClean="0">
                <a:solidFill>
                  <a:srgbClr val="17375E"/>
                </a:solidFill>
                <a:latin typeface="Gill Sans" panose="020B0604020202020204" charset="0"/>
              </a:rPr>
              <a:t>pertinent</a:t>
            </a:r>
            <a:endParaRPr lang="en-US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rgbClr val="002060"/>
              </a:buClr>
              <a:buFont typeface="Arial" panose="020B0604020202020204" pitchFamily="34" charset="0"/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Il y a d’autres banques d’images gratuites où vous pouvez télécharger vos images « .</a:t>
            </a:r>
            <a:r>
              <a:rPr lang="fr-FR" sz="2000" dirty="0" err="1">
                <a:solidFill>
                  <a:srgbClr val="17375E"/>
                </a:solidFill>
                <a:latin typeface="Gill Sans" panose="020B0604020202020204" charset="0"/>
              </a:rPr>
              <a:t>png</a:t>
            </a: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 » (format sans fond) comme par exemple :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  <a:hlinkClick r:id="rId3"/>
              </a:rPr>
              <a:t>https://fr.pngtree.com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 </a:t>
            </a:r>
            <a:endParaRPr lang="en-US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rgbClr val="002060"/>
              </a:buClr>
              <a:buFont typeface="Arial" panose="020B0604020202020204" pitchFamily="34" charset="0"/>
            </a:pPr>
            <a:r>
              <a:rPr lang="en-US" sz="2000" dirty="0" err="1">
                <a:solidFill>
                  <a:srgbClr val="17375E"/>
                </a:solidFill>
                <a:latin typeface="Gill Sans" panose="020B0604020202020204" charset="0"/>
              </a:rPr>
              <a:t>Eviter</a:t>
            </a:r>
            <a:r>
              <a:rPr lang="en-US" sz="2000" dirty="0">
                <a:solidFill>
                  <a:srgbClr val="17375E"/>
                </a:solidFill>
                <a:latin typeface="Gill Sans" panose="020B0604020202020204" charset="0"/>
              </a:rPr>
              <a:t> les </a:t>
            </a:r>
            <a:r>
              <a:rPr lang="en-US" sz="2000" dirty="0" err="1">
                <a:solidFill>
                  <a:srgbClr val="17375E"/>
                </a:solidFill>
                <a:latin typeface="Gill Sans" panose="020B0604020202020204" charset="0"/>
              </a:rPr>
              <a:t>longues</a:t>
            </a:r>
            <a:r>
              <a:rPr lang="en-US" sz="2000" dirty="0">
                <a:solidFill>
                  <a:srgbClr val="17375E"/>
                </a:solidFill>
                <a:latin typeface="Gill Sans" panose="020B0604020202020204" charset="0"/>
              </a:rPr>
              <a:t> phrases et </a:t>
            </a:r>
            <a:r>
              <a:rPr lang="en-US" sz="2000" dirty="0" err="1">
                <a:solidFill>
                  <a:srgbClr val="17375E"/>
                </a:solidFill>
                <a:latin typeface="Gill Sans" panose="020B0604020202020204" charset="0"/>
              </a:rPr>
              <a:t>privilégier</a:t>
            </a:r>
            <a:r>
              <a:rPr lang="en-US" sz="2000" dirty="0">
                <a:solidFill>
                  <a:srgbClr val="17375E"/>
                </a:solidFill>
                <a:latin typeface="Gill Sans" panose="020B0604020202020204" charset="0"/>
              </a:rPr>
              <a:t> les </a:t>
            </a:r>
            <a:r>
              <a:rPr lang="en-US" sz="2000" dirty="0" err="1">
                <a:solidFill>
                  <a:srgbClr val="17375E"/>
                </a:solidFill>
                <a:latin typeface="Gill Sans" panose="020B0604020202020204" charset="0"/>
              </a:rPr>
              <a:t>informations</a:t>
            </a:r>
            <a:r>
              <a:rPr lang="en-US" sz="2000" dirty="0">
                <a:solidFill>
                  <a:srgbClr val="17375E"/>
                </a:solidFill>
                <a:latin typeface="Gill Sans" panose="020B0604020202020204" charset="0"/>
              </a:rPr>
              <a:t> </a:t>
            </a:r>
            <a:r>
              <a:rPr lang="en-US" sz="2000" dirty="0" err="1">
                <a:solidFill>
                  <a:srgbClr val="17375E"/>
                </a:solidFill>
                <a:latin typeface="Gill Sans" panose="020B0604020202020204" charset="0"/>
              </a:rPr>
              <a:t>importantes</a:t>
            </a:r>
            <a:r>
              <a:rPr lang="en-US" sz="2000" dirty="0">
                <a:solidFill>
                  <a:srgbClr val="17375E"/>
                </a:solidFill>
                <a:latin typeface="Gill Sans" panose="020B0604020202020204" charset="0"/>
              </a:rPr>
              <a:t> sur </a:t>
            </a:r>
            <a:r>
              <a:rPr lang="en-US" sz="2000" dirty="0" err="1" smtClean="0">
                <a:solidFill>
                  <a:srgbClr val="17375E"/>
                </a:solidFill>
                <a:latin typeface="Gill Sans" panose="020B0604020202020204" charset="0"/>
              </a:rPr>
              <a:t>l’affiche</a:t>
            </a:r>
            <a:endParaRPr lang="en-US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rgbClr val="002060"/>
              </a:buClr>
              <a:buFont typeface="Arial" panose="020B0604020202020204" pitchFamily="34" charset="0"/>
            </a:pPr>
            <a:r>
              <a:rPr lang="en-US" sz="2000" dirty="0" err="1">
                <a:solidFill>
                  <a:srgbClr val="17375E"/>
                </a:solidFill>
                <a:latin typeface="Gill Sans" panose="020B0604020202020204" charset="0"/>
              </a:rPr>
              <a:t>Veiller</a:t>
            </a:r>
            <a:r>
              <a:rPr lang="en-US" sz="2000" dirty="0">
                <a:solidFill>
                  <a:srgbClr val="17375E"/>
                </a:solidFill>
                <a:latin typeface="Gill Sans" panose="020B0604020202020204" charset="0"/>
              </a:rPr>
              <a:t> à respecter la </a:t>
            </a:r>
            <a:r>
              <a:rPr lang="en-US" sz="2000" dirty="0" err="1">
                <a:solidFill>
                  <a:srgbClr val="17375E"/>
                </a:solidFill>
                <a:latin typeface="Gill Sans" panose="020B0604020202020204" charset="0"/>
              </a:rPr>
              <a:t>typographie</a:t>
            </a:r>
            <a:r>
              <a:rPr lang="en-US" sz="2000" dirty="0">
                <a:solidFill>
                  <a:srgbClr val="17375E"/>
                </a:solidFill>
                <a:latin typeface="Gill Sans" panose="020B0604020202020204" charset="0"/>
              </a:rPr>
              <a:t> et les </a:t>
            </a:r>
            <a:r>
              <a:rPr lang="en-US" sz="2000" dirty="0" err="1" smtClean="0">
                <a:solidFill>
                  <a:srgbClr val="17375E"/>
                </a:solidFill>
                <a:latin typeface="Gill Sans" panose="020B0604020202020204" charset="0"/>
              </a:rPr>
              <a:t>couleurs</a:t>
            </a:r>
            <a:r>
              <a:rPr lang="en-US" sz="2000" dirty="0" smtClean="0">
                <a:solidFill>
                  <a:srgbClr val="17375E"/>
                </a:solidFill>
                <a:latin typeface="Gill Sans" panose="020B0604020202020204" charset="0"/>
              </a:rPr>
              <a:t> de </a:t>
            </a:r>
            <a:br>
              <a:rPr lang="en-US" sz="2000" dirty="0" smtClean="0">
                <a:solidFill>
                  <a:srgbClr val="17375E"/>
                </a:solidFill>
                <a:latin typeface="Gill Sans" panose="020B0604020202020204" charset="0"/>
              </a:rPr>
            </a:br>
            <a:r>
              <a:rPr lang="en-US" sz="2000" dirty="0" smtClean="0">
                <a:solidFill>
                  <a:srgbClr val="17375E"/>
                </a:solidFill>
                <a:latin typeface="Gill Sans" panose="020B0604020202020204" charset="0"/>
              </a:rPr>
              <a:t>la </a:t>
            </a:r>
            <a:r>
              <a:rPr lang="en-US" sz="2000" dirty="0" err="1">
                <a:solidFill>
                  <a:srgbClr val="17375E"/>
                </a:solidFill>
                <a:latin typeface="Gill Sans" panose="020B0604020202020204" charset="0"/>
              </a:rPr>
              <a:t>charte</a:t>
            </a:r>
            <a:r>
              <a:rPr lang="en-US" sz="2000" dirty="0">
                <a:solidFill>
                  <a:srgbClr val="17375E"/>
                </a:solidFill>
                <a:latin typeface="Gill Sans" panose="020B0604020202020204" charset="0"/>
              </a:rPr>
              <a:t> </a:t>
            </a:r>
            <a:r>
              <a:rPr lang="en-US" sz="2000" dirty="0" err="1">
                <a:solidFill>
                  <a:srgbClr val="17375E"/>
                </a:solidFill>
                <a:latin typeface="Gill Sans" panose="020B0604020202020204" charset="0"/>
              </a:rPr>
              <a:t>graphique</a:t>
            </a:r>
            <a:r>
              <a:rPr lang="en-US" sz="2000" dirty="0">
                <a:solidFill>
                  <a:srgbClr val="17375E"/>
                </a:solidFill>
                <a:latin typeface="Gill Sans" panose="020B0604020202020204" charset="0"/>
              </a:rPr>
              <a:t> du Career </a:t>
            </a:r>
            <a:r>
              <a:rPr lang="en-US" sz="2000" dirty="0" smtClean="0">
                <a:solidFill>
                  <a:srgbClr val="17375E"/>
                </a:solidFill>
                <a:latin typeface="Gill Sans" panose="020B0604020202020204" charset="0"/>
              </a:rPr>
              <a:t>Center</a:t>
            </a:r>
            <a:endParaRPr lang="fr-FR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rgbClr val="002060"/>
              </a:buClr>
              <a:buFont typeface="Arial" panose="020B0604020202020204" pitchFamily="34" charset="0"/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Pour convertir l’affiche </a:t>
            </a:r>
            <a:r>
              <a:rPr lang="fr-FR" sz="2000" dirty="0" err="1">
                <a:solidFill>
                  <a:srgbClr val="17375E"/>
                </a:solidFill>
                <a:latin typeface="Gill Sans" panose="020B0604020202020204" charset="0"/>
              </a:rPr>
              <a:t>pdf</a:t>
            </a: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 en format image (</a:t>
            </a:r>
            <a:r>
              <a:rPr lang="fr-FR" sz="2000" dirty="0" err="1">
                <a:solidFill>
                  <a:srgbClr val="17375E"/>
                </a:solidFill>
                <a:latin typeface="Gill Sans" panose="020B0604020202020204" charset="0"/>
              </a:rPr>
              <a:t>jpg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),</a:t>
            </a:r>
            <a:b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</a:b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une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fiche vous sera envoyée après la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formation</a:t>
            </a:r>
            <a:b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</a:b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avec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les étapes à suivre pour le faire en ligne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/>
            </a:r>
            <a:b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</a:b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sur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Zamzar.com (</a:t>
            </a: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et également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/>
            </a:r>
            <a:b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</a:b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disponible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sur </a:t>
            </a:r>
            <a:r>
              <a:rPr lang="fr-FR" sz="2000" dirty="0" err="1">
                <a:solidFill>
                  <a:srgbClr val="17375E"/>
                </a:solidFill>
                <a:latin typeface="Gill Sans" panose="020B0604020202020204" charset="0"/>
              </a:rPr>
              <a:t>Alfresco</a:t>
            </a: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)</a:t>
            </a:r>
            <a:endParaRPr lang="en-US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rgbClr val="002060"/>
              </a:buClr>
              <a:buFont typeface="Arial" panose="020B0604020202020204" pitchFamily="34" charset="0"/>
            </a:pPr>
            <a:endParaRPr lang="en-US" sz="2000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 bwMode="auto">
          <a:xfrm>
            <a:off x="304800" y="266513"/>
            <a:ext cx="8534400" cy="6923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b="1" dirty="0" smtClean="0">
                <a:solidFill>
                  <a:srgbClr val="C2113A"/>
                </a:solidFill>
                <a:latin typeface="Gill Sans" panose="020B0604020202020204" charset="0"/>
              </a:rPr>
              <a:t>II.	QUELQUES ASTUCES ET CONSEILS</a:t>
            </a:r>
            <a:endParaRPr lang="fr-FR" b="1" dirty="0">
              <a:solidFill>
                <a:srgbClr val="C2113A"/>
              </a:solidFill>
              <a:latin typeface="Gill Sans" panose="020B060402020202020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00" y="3155262"/>
            <a:ext cx="2120900" cy="264228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937000" y="6286500"/>
            <a:ext cx="1270000" cy="31239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fld id="{C70BED0A-75F8-42F8-A609-BAEA3143CDCE}" type="slidenum">
              <a:rPr lang="fr-FR" sz="1200" smtClean="0">
                <a:latin typeface="Gill Sans" panose="020B0604020202020204" charset="0"/>
              </a:rPr>
              <a:pPr>
                <a:lnSpc>
                  <a:spcPts val="1900"/>
                </a:lnSpc>
                <a:spcBef>
                  <a:spcPts val="600"/>
                </a:spcBef>
                <a:spcAft>
                  <a:spcPts val="600"/>
                </a:spcAft>
              </a:pPr>
              <a:t>27</a:t>
            </a:fld>
            <a:r>
              <a:rPr lang="fr-FR" sz="1200" dirty="0" smtClean="0">
                <a:latin typeface="Gill Sans" panose="020B0604020202020204" charset="0"/>
              </a:rPr>
              <a:t> / 28</a:t>
            </a:r>
            <a:endParaRPr lang="fr-FR" sz="1200" dirty="0">
              <a:latin typeface="Gill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8839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5"/>
          <p:cNvSpPr txBox="1">
            <a:spLocks/>
          </p:cNvSpPr>
          <p:nvPr/>
        </p:nvSpPr>
        <p:spPr>
          <a:xfrm>
            <a:off x="901700" y="2911683"/>
            <a:ext cx="7340600" cy="6492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fr-FR" sz="3200" dirty="0" smtClean="0">
                <a:latin typeface="Gill Sans" panose="020B0604020202020204" charset="0"/>
              </a:rPr>
              <a:t>Merci !</a:t>
            </a:r>
            <a:endParaRPr lang="fr-FR" sz="3200" dirty="0">
              <a:latin typeface="Gill Sans" panose="020B060402020202020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874000" y="6286500"/>
            <a:ext cx="1270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fld id="{9D1DC7DF-DD0A-4B01-B65A-F68F3DABBB4C}" type="slidenum">
              <a:rPr lang="fr-FR" sz="1200" smtClean="0">
                <a:latin typeface="Gill Sans" panose="020B0604020202020204" charset="0"/>
              </a:rPr>
              <a:t>28</a:t>
            </a:fld>
            <a:r>
              <a:rPr lang="fr-FR" sz="1200" smtClean="0">
                <a:latin typeface="Gill Sans" panose="020B0604020202020204" charset="0"/>
              </a:rPr>
              <a:t> / 28</a:t>
            </a:r>
            <a:endParaRPr lang="fr-FR" sz="1200">
              <a:latin typeface="Gill Sans" panose="020B060402020202020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874000" y="6286500"/>
            <a:ext cx="1270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fld id="{0397067E-6E00-4860-B361-5C5BF66EEBDA}" type="slidenum">
              <a:rPr lang="fr-FR" sz="1200" smtClean="0">
                <a:latin typeface="Gill Sans" panose="020B0604020202020204" charset="0"/>
              </a:rPr>
              <a:t>28</a:t>
            </a:fld>
            <a:r>
              <a:rPr lang="fr-FR" sz="1200" smtClean="0">
                <a:latin typeface="Gill Sans" panose="020B0604020202020204" charset="0"/>
              </a:rPr>
              <a:t> / 28</a:t>
            </a:r>
            <a:endParaRPr lang="fr-FR" sz="1200">
              <a:latin typeface="Gill Sans" panose="020B06040202020202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5"/>
          <p:cNvSpPr txBox="1">
            <a:spLocks/>
          </p:cNvSpPr>
          <p:nvPr/>
        </p:nvSpPr>
        <p:spPr>
          <a:xfrm>
            <a:off x="304225" y="958850"/>
            <a:ext cx="8534400" cy="4673600"/>
          </a:xfrm>
          <a:prstGeom prst="rect">
            <a:avLst/>
          </a:prstGeom>
          <a:solidFill>
            <a:srgbClr val="FFFFFF"/>
          </a:solidFill>
          <a:ln/>
        </p:spPr>
        <p:txBody>
          <a:bodyPr lIns="0" tIns="0" rIns="0" bIns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just" fontAlgn="auto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AutoNum type="romanUcPeriod"/>
              <a:defRPr/>
            </a:pPr>
            <a:r>
              <a:rPr lang="fr-FR" sz="2000" smtClean="0">
                <a:solidFill>
                  <a:srgbClr val="17375E"/>
                </a:solidFill>
                <a:latin typeface="Gill Sans" panose="020B0604020202020204" charset="0"/>
              </a:rPr>
              <a:t>Inkscape :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Étapes à suivre pour créer </a:t>
            </a:r>
            <a:r>
              <a:rPr lang="fr-FR" sz="2000" smtClean="0">
                <a:solidFill>
                  <a:srgbClr val="17375E"/>
                </a:solidFill>
                <a:latin typeface="Gill Sans" panose="020B0604020202020204" charset="0"/>
              </a:rPr>
              <a:t>une affiche</a:t>
            </a:r>
            <a:endParaRPr lang="fr-FR" sz="2000" dirty="0" smtClean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 fontAlgn="auto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II.	 Quelques Astuces </a:t>
            </a:r>
            <a:r>
              <a:rPr lang="fr-FR" sz="2000" smtClean="0">
                <a:solidFill>
                  <a:srgbClr val="17375E"/>
                </a:solidFill>
                <a:latin typeface="Gill Sans" panose="020B0604020202020204" charset="0"/>
              </a:rPr>
              <a:t>et conseils</a:t>
            </a:r>
            <a:endParaRPr lang="fr-FR" sz="2000" dirty="0" smtClean="0">
              <a:solidFill>
                <a:srgbClr val="17375E"/>
              </a:solidFill>
              <a:latin typeface="Gill Sans" panose="020B0604020202020204" charset="0"/>
            </a:endParaRPr>
          </a:p>
          <a:p>
            <a:pPr marL="514350" indent="-514350" algn="just" fontAlgn="auto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AutoNum type="romanUcPeriod"/>
              <a:defRPr/>
            </a:pPr>
            <a:endParaRPr lang="fr-FR" sz="2000" dirty="0" smtClean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937000" y="6286500"/>
            <a:ext cx="1270000" cy="31239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fld id="{3F76648B-C52F-4E9A-B460-7CBF4D2DF41A}" type="slidenum">
              <a:rPr lang="fr-FR" sz="1200" smtClean="0">
                <a:latin typeface="Gill Sans" panose="020B0604020202020204" charset="0"/>
              </a:rPr>
              <a:pPr>
                <a:lnSpc>
                  <a:spcPts val="1900"/>
                </a:lnSpc>
                <a:spcBef>
                  <a:spcPts val="600"/>
                </a:spcBef>
                <a:spcAft>
                  <a:spcPts val="600"/>
                </a:spcAft>
              </a:pPr>
              <a:t>3</a:t>
            </a:fld>
            <a:r>
              <a:rPr lang="fr-FR" sz="1200" smtClean="0">
                <a:latin typeface="Gill Sans" panose="020B0604020202020204" charset="0"/>
              </a:rPr>
              <a:t> / 28</a:t>
            </a:r>
            <a:endParaRPr lang="fr-FR" sz="1200" dirty="0">
              <a:latin typeface="Gill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8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5"/>
          <p:cNvSpPr txBox="1">
            <a:spLocks/>
          </p:cNvSpPr>
          <p:nvPr/>
        </p:nvSpPr>
        <p:spPr>
          <a:xfrm>
            <a:off x="304225" y="958850"/>
            <a:ext cx="8534400" cy="4673600"/>
          </a:xfrm>
          <a:prstGeom prst="rect">
            <a:avLst/>
          </a:prstGeom>
          <a:solidFill>
            <a:srgbClr val="FFFFFF"/>
          </a:solidFill>
          <a:ln/>
        </p:spPr>
        <p:txBody>
          <a:bodyPr lIns="0" tIns="0" rIns="0" bIns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just" fontAlgn="auto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AutoNum type="romanUcPeriod"/>
              <a:defRPr/>
            </a:pPr>
            <a:r>
              <a:rPr lang="fr-FR" sz="2000" smtClean="0">
                <a:solidFill>
                  <a:srgbClr val="17375E"/>
                </a:solidFill>
                <a:latin typeface="Gill Sans" panose="020B0604020202020204" charset="0"/>
              </a:rPr>
              <a:t>Inkscape :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Étapes à suivre pour créer </a:t>
            </a:r>
            <a:r>
              <a:rPr lang="fr-FR" sz="2000">
                <a:solidFill>
                  <a:srgbClr val="17375E"/>
                </a:solidFill>
                <a:latin typeface="Gill Sans" panose="020B0604020202020204" charset="0"/>
              </a:rPr>
              <a:t>une </a:t>
            </a:r>
            <a:r>
              <a:rPr lang="fr-FR" sz="2000" smtClean="0">
                <a:solidFill>
                  <a:srgbClr val="17375E"/>
                </a:solidFill>
                <a:latin typeface="Gill Sans" panose="020B0604020202020204" charset="0"/>
              </a:rPr>
              <a:t>affiche</a:t>
            </a:r>
            <a:endParaRPr lang="fr-FR" sz="2000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937000" y="6286500"/>
            <a:ext cx="1270000" cy="31239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fld id="{37A45F31-31E9-4D9F-8CC9-E659983DA5CB}" type="slidenum">
              <a:rPr lang="fr-FR" sz="1200" smtClean="0">
                <a:latin typeface="Gill Sans" panose="020B0604020202020204" charset="0"/>
              </a:rPr>
              <a:pPr>
                <a:lnSpc>
                  <a:spcPts val="1900"/>
                </a:lnSpc>
                <a:spcBef>
                  <a:spcPts val="600"/>
                </a:spcBef>
                <a:spcAft>
                  <a:spcPts val="600"/>
                </a:spcAft>
              </a:pPr>
              <a:t>4</a:t>
            </a:fld>
            <a:r>
              <a:rPr lang="fr-FR" sz="1200" smtClean="0">
                <a:latin typeface="Gill Sans" panose="020B0604020202020204" charset="0"/>
              </a:rPr>
              <a:t> / 28</a:t>
            </a:r>
            <a:endParaRPr lang="fr-FR" sz="1200" dirty="0">
              <a:latin typeface="Gill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228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 bwMode="auto">
          <a:xfrm>
            <a:off x="304800" y="266513"/>
            <a:ext cx="8534400" cy="6923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  <p:txBody>
          <a:bodyPr lIns="0" tIns="0" rIns="0" bIns="0">
            <a:normAutofit/>
          </a:bodyPr>
          <a:lstStyle/>
          <a:p>
            <a:pPr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b="1" smtClean="0">
                <a:solidFill>
                  <a:srgbClr val="C2113A"/>
                </a:solidFill>
                <a:latin typeface="Gill Sans" panose="020B0604020202020204" charset="0"/>
              </a:rPr>
              <a:t>I.	INKSCAPE : ÉTAPES À SUIVRE POUR CRÉER UNE AFFICHE</a:t>
            </a:r>
            <a:endParaRPr lang="fr-FR" b="1" dirty="0">
              <a:solidFill>
                <a:srgbClr val="C2113A"/>
              </a:solidFill>
              <a:latin typeface="Gill Sans" panose="020B060402020202020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225" y="958849"/>
            <a:ext cx="8534400" cy="25648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1. 	Affiche modèle </a:t>
            </a:r>
            <a:r>
              <a:rPr lang="fr-FR" sz="2000" smtClean="0">
                <a:solidFill>
                  <a:srgbClr val="17375E"/>
                </a:solidFill>
                <a:latin typeface="Gill Sans" panose="020B0604020202020204" charset="0"/>
              </a:rPr>
              <a:t>à reproduire</a:t>
            </a:r>
            <a:endParaRPr lang="en-US" sz="2000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5032" y="1250378"/>
            <a:ext cx="3411468" cy="479615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83" y="1250378"/>
            <a:ext cx="3400302" cy="479615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" name="Right Arrow 14"/>
          <p:cNvSpPr/>
          <p:nvPr/>
        </p:nvSpPr>
        <p:spPr>
          <a:xfrm>
            <a:off x="4293868" y="3294570"/>
            <a:ext cx="899792" cy="512064"/>
          </a:xfrm>
          <a:prstGeom prst="rightArrow">
            <a:avLst/>
          </a:prstGeom>
          <a:gradFill>
            <a:gsLst>
              <a:gs pos="51000">
                <a:schemeClr val="accent2">
                  <a:tint val="100000"/>
                  <a:shade val="100000"/>
                  <a:satMod val="130000"/>
                </a:schemeClr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</a:gra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oneTexte 5"/>
          <p:cNvSpPr txBox="1"/>
          <p:nvPr/>
        </p:nvSpPr>
        <p:spPr>
          <a:xfrm>
            <a:off x="3937000" y="6286500"/>
            <a:ext cx="1270000" cy="31239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fld id="{5EF7B745-76AD-404F-B3CF-ED16D53660B3}" type="slidenum">
              <a:rPr lang="fr-FR" sz="1200" smtClean="0">
                <a:latin typeface="Gill Sans" panose="020B0604020202020204" charset="0"/>
              </a:rPr>
              <a:pPr>
                <a:lnSpc>
                  <a:spcPts val="1900"/>
                </a:lnSpc>
                <a:spcBef>
                  <a:spcPts val="600"/>
                </a:spcBef>
                <a:spcAft>
                  <a:spcPts val="600"/>
                </a:spcAft>
              </a:pPr>
              <a:t>5</a:t>
            </a:fld>
            <a:r>
              <a:rPr lang="fr-FR" sz="1200" smtClean="0">
                <a:latin typeface="Gill Sans" panose="020B0604020202020204" charset="0"/>
              </a:rPr>
              <a:t> / 28</a:t>
            </a:r>
            <a:endParaRPr lang="fr-FR" sz="1200" dirty="0">
              <a:latin typeface="Gill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100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4225" y="958849"/>
            <a:ext cx="8534400" cy="512961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>
            <a:spAutoFit/>
          </a:bodyPr>
          <a:lstStyle/>
          <a:p>
            <a:pPr marL="452438" indent="-452438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2. 	Ouvrir le document avec le modèle d’affiche de base de votre Career Center dans </a:t>
            </a:r>
            <a:r>
              <a:rPr lang="fr-FR" sz="2000" dirty="0" err="1" smtClean="0">
                <a:solidFill>
                  <a:srgbClr val="17375E"/>
                </a:solidFill>
                <a:latin typeface="Gill Sans" panose="020B0604020202020204" charset="0"/>
              </a:rPr>
              <a:t>Inkscape</a:t>
            </a:r>
            <a:endParaRPr lang="en-US" sz="2000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 bwMode="auto">
          <a:xfrm>
            <a:off x="304800" y="266513"/>
            <a:ext cx="8534400" cy="6923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b="1" smtClean="0">
                <a:solidFill>
                  <a:srgbClr val="C2113A"/>
                </a:solidFill>
                <a:latin typeface="Gill Sans" panose="020B0604020202020204" charset="0"/>
              </a:rPr>
              <a:t>I.	INKSCAPE : ÉTAPES À SUIVRE POUR CRÉER UNE AFFICHE</a:t>
            </a:r>
            <a:endParaRPr lang="fr-FR" b="1" dirty="0">
              <a:solidFill>
                <a:srgbClr val="C2113A"/>
              </a:solidFill>
              <a:latin typeface="Gill Sans" panose="020B060402020202020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92" y="1612901"/>
            <a:ext cx="8103616" cy="43498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ZoneTexte 6"/>
          <p:cNvSpPr txBox="1"/>
          <p:nvPr/>
        </p:nvSpPr>
        <p:spPr>
          <a:xfrm>
            <a:off x="3937000" y="6286500"/>
            <a:ext cx="1270000" cy="31239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fld id="{32909E59-C41E-4B1A-9932-DA6ABD90E54D}" type="slidenum">
              <a:rPr lang="fr-FR" sz="1200" smtClean="0">
                <a:latin typeface="Gill Sans" panose="020B0604020202020204" charset="0"/>
              </a:rPr>
              <a:pPr>
                <a:lnSpc>
                  <a:spcPts val="1900"/>
                </a:lnSpc>
                <a:spcBef>
                  <a:spcPts val="600"/>
                </a:spcBef>
                <a:spcAft>
                  <a:spcPts val="600"/>
                </a:spcAft>
              </a:pPr>
              <a:t>6</a:t>
            </a:fld>
            <a:r>
              <a:rPr lang="fr-FR" sz="1200" smtClean="0">
                <a:latin typeface="Gill Sans" panose="020B0604020202020204" charset="0"/>
              </a:rPr>
              <a:t> / 28</a:t>
            </a:r>
            <a:endParaRPr lang="fr-FR" sz="1200" dirty="0">
              <a:latin typeface="Gill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367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 bwMode="auto">
          <a:xfrm>
            <a:off x="304800" y="266513"/>
            <a:ext cx="8534400" cy="6923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b="1" dirty="0" smtClean="0">
                <a:solidFill>
                  <a:srgbClr val="C2113A"/>
                </a:solidFill>
                <a:latin typeface="Gill Sans" panose="020B0604020202020204" charset="0"/>
              </a:rPr>
              <a:t>I.</a:t>
            </a:r>
            <a:r>
              <a:rPr lang="fr-FR" b="1" smtClean="0">
                <a:solidFill>
                  <a:srgbClr val="C2113A"/>
                </a:solidFill>
                <a:latin typeface="Gill Sans" panose="020B0604020202020204" charset="0"/>
              </a:rPr>
              <a:t>	INKSCAPE : </a:t>
            </a:r>
            <a:r>
              <a:rPr lang="fr-FR" b="1" dirty="0" smtClean="0">
                <a:solidFill>
                  <a:srgbClr val="C2113A"/>
                </a:solidFill>
                <a:latin typeface="Gill Sans" panose="020B0604020202020204" charset="0"/>
              </a:rPr>
              <a:t>ÉTAPES À SUIVRE POUR CRÉER UNE AFFICHE</a:t>
            </a:r>
            <a:endParaRPr lang="fr-FR" b="1" dirty="0">
              <a:solidFill>
                <a:srgbClr val="C2113A"/>
              </a:solidFill>
              <a:latin typeface="Gill Sans" panose="020B060402020202020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 bwMode="auto">
          <a:xfrm>
            <a:off x="304225" y="958849"/>
            <a:ext cx="8534400" cy="4673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  <p:txBody>
          <a:bodyPr lIns="0" tIns="0" rIns="0" bIns="0">
            <a:normAutofit/>
          </a:bodyPr>
          <a:lstStyle/>
          <a:p>
            <a: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fr-FR" sz="2000" dirty="0" smtClean="0">
              <a:solidFill>
                <a:srgbClr val="17375E"/>
              </a:solidFill>
              <a:latin typeface="Gill Sans" panose="020B0604020202020204" charset="0"/>
            </a:endParaRPr>
          </a:p>
          <a:p>
            <a: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fr-FR" sz="2000" dirty="0" smtClean="0">
              <a:solidFill>
                <a:srgbClr val="17375E"/>
              </a:solidFill>
              <a:latin typeface="Gill Sans" panose="020B0604020202020204" charset="0"/>
            </a:endParaRPr>
          </a:p>
          <a:p>
            <a: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fr-FR" sz="2000" dirty="0" smtClean="0">
              <a:solidFill>
                <a:srgbClr val="17375E"/>
              </a:solidFill>
              <a:latin typeface="Gill Sans" panose="020B0604020202020204" charset="0"/>
            </a:endParaRPr>
          </a:p>
          <a:p>
            <a: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fr-FR" sz="2000" dirty="0" smtClean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225" y="958849"/>
            <a:ext cx="8534400" cy="512961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>
            <a:spAutoFit/>
          </a:bodyPr>
          <a:lstStyle/>
          <a:p>
            <a:pPr marL="452438" indent="-452438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3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. 	Ajuster le curseur des filets de dégradés à « très fin » afin de pouvoir contrôler tous les éléments du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document </a:t>
            </a:r>
            <a:endParaRPr lang="en-US" sz="2000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263" y="1612901"/>
            <a:ext cx="8237474" cy="44130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ZoneTexte 7"/>
          <p:cNvSpPr txBox="1"/>
          <p:nvPr/>
        </p:nvSpPr>
        <p:spPr>
          <a:xfrm>
            <a:off x="3937000" y="6286500"/>
            <a:ext cx="1270000" cy="31239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fld id="{3F6A2DE9-AB08-4CF0-B125-1AFC6FB90E0D}" type="slidenum">
              <a:rPr lang="fr-FR" sz="1200" smtClean="0">
                <a:latin typeface="Gill Sans" panose="020B0604020202020204" charset="0"/>
              </a:rPr>
              <a:pPr>
                <a:lnSpc>
                  <a:spcPts val="1900"/>
                </a:lnSpc>
                <a:spcBef>
                  <a:spcPts val="600"/>
                </a:spcBef>
                <a:spcAft>
                  <a:spcPts val="600"/>
                </a:spcAft>
              </a:pPr>
              <a:t>7</a:t>
            </a:fld>
            <a:r>
              <a:rPr lang="fr-FR" sz="1200" smtClean="0">
                <a:latin typeface="Gill Sans" panose="020B0604020202020204" charset="0"/>
              </a:rPr>
              <a:t> / 28</a:t>
            </a:r>
            <a:endParaRPr lang="fr-FR" sz="1200" dirty="0">
              <a:latin typeface="Gill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669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 bwMode="auto">
          <a:xfrm>
            <a:off x="304800" y="266513"/>
            <a:ext cx="8534400" cy="6923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b="1" dirty="0" smtClean="0">
                <a:solidFill>
                  <a:srgbClr val="C2113A"/>
                </a:solidFill>
                <a:latin typeface="Gill Sans" panose="020B0604020202020204" charset="0"/>
              </a:rPr>
              <a:t>I.</a:t>
            </a:r>
            <a:r>
              <a:rPr lang="fr-FR" b="1" smtClean="0">
                <a:solidFill>
                  <a:srgbClr val="C2113A"/>
                </a:solidFill>
                <a:latin typeface="Gill Sans" panose="020B0604020202020204" charset="0"/>
              </a:rPr>
              <a:t>	INKSCAPE : </a:t>
            </a:r>
            <a:r>
              <a:rPr lang="fr-FR" b="1" dirty="0" smtClean="0">
                <a:solidFill>
                  <a:srgbClr val="C2113A"/>
                </a:solidFill>
                <a:latin typeface="Gill Sans" panose="020B0604020202020204" charset="0"/>
              </a:rPr>
              <a:t>ÉTAPES À SUIVRE POUR CRÉER UNE AFFICHE</a:t>
            </a:r>
            <a:endParaRPr lang="fr-FR" b="1" dirty="0">
              <a:solidFill>
                <a:srgbClr val="C2113A"/>
              </a:solidFill>
              <a:latin typeface="Gill Sans" panose="020B060402020202020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225" y="958849"/>
            <a:ext cx="8534400" cy="25648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4. 	Suivre les étapes pour écrire </a:t>
            </a:r>
            <a:r>
              <a:rPr lang="fr-FR" sz="2000" smtClean="0">
                <a:solidFill>
                  <a:srgbClr val="17375E"/>
                </a:solidFill>
                <a:latin typeface="Gill Sans" panose="020B0604020202020204" charset="0"/>
              </a:rPr>
              <a:t>le titre</a:t>
            </a:r>
            <a:endParaRPr lang="en-US" sz="2000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68" y="1283517"/>
            <a:ext cx="8741664" cy="46783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ZoneTexte 7"/>
          <p:cNvSpPr txBox="1"/>
          <p:nvPr/>
        </p:nvSpPr>
        <p:spPr>
          <a:xfrm>
            <a:off x="3937000" y="6286500"/>
            <a:ext cx="1270000" cy="31239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fld id="{F123F544-DCDA-4E21-A97C-753669E91FC1}" type="slidenum">
              <a:rPr lang="fr-FR" sz="1200" smtClean="0">
                <a:latin typeface="Gill Sans" panose="020B0604020202020204" charset="0"/>
              </a:rPr>
              <a:pPr>
                <a:lnSpc>
                  <a:spcPts val="1900"/>
                </a:lnSpc>
                <a:spcBef>
                  <a:spcPts val="600"/>
                </a:spcBef>
                <a:spcAft>
                  <a:spcPts val="600"/>
                </a:spcAft>
              </a:pPr>
              <a:t>8</a:t>
            </a:fld>
            <a:r>
              <a:rPr lang="fr-FR" sz="1200" smtClean="0">
                <a:latin typeface="Gill Sans" panose="020B0604020202020204" charset="0"/>
              </a:rPr>
              <a:t> / 28</a:t>
            </a:r>
            <a:endParaRPr lang="fr-FR" sz="1200" dirty="0">
              <a:latin typeface="Gill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019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 bwMode="auto">
          <a:xfrm>
            <a:off x="304800" y="266513"/>
            <a:ext cx="8534400" cy="6923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b="1" dirty="0" smtClean="0">
                <a:solidFill>
                  <a:srgbClr val="C2113A"/>
                </a:solidFill>
                <a:latin typeface="Gill Sans" panose="020B0604020202020204" charset="0"/>
              </a:rPr>
              <a:t>I.</a:t>
            </a:r>
            <a:r>
              <a:rPr lang="fr-FR" b="1" smtClean="0">
                <a:solidFill>
                  <a:srgbClr val="C2113A"/>
                </a:solidFill>
                <a:latin typeface="Gill Sans" panose="020B0604020202020204" charset="0"/>
              </a:rPr>
              <a:t>	INKSCAPE : </a:t>
            </a:r>
            <a:r>
              <a:rPr lang="fr-FR" b="1" dirty="0" smtClean="0">
                <a:solidFill>
                  <a:srgbClr val="C2113A"/>
                </a:solidFill>
                <a:latin typeface="Gill Sans" panose="020B0604020202020204" charset="0"/>
              </a:rPr>
              <a:t>ÉTAPES À SUIVRE POUR CRÉER UNE AFFICHE</a:t>
            </a:r>
            <a:endParaRPr lang="fr-FR" b="1" dirty="0">
              <a:solidFill>
                <a:srgbClr val="C2113A"/>
              </a:solidFill>
              <a:latin typeface="Gill Sans" panose="020B060402020202020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 bwMode="auto">
          <a:xfrm>
            <a:off x="304225" y="958849"/>
            <a:ext cx="8534400" cy="4673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  <p:txBody>
          <a:bodyPr lIns="0" tIns="0" rIns="0" bIns="0">
            <a:normAutofit/>
          </a:bodyPr>
          <a:lstStyle/>
          <a:p>
            <a: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fr-FR" sz="2000" dirty="0" smtClean="0">
              <a:solidFill>
                <a:srgbClr val="17375E"/>
              </a:solidFill>
              <a:latin typeface="Gill Sans" panose="020B0604020202020204" charset="0"/>
            </a:endParaRPr>
          </a:p>
          <a:p>
            <a: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fr-FR" sz="2000" dirty="0" smtClean="0">
              <a:solidFill>
                <a:srgbClr val="17375E"/>
              </a:solidFill>
              <a:latin typeface="Gill Sans" panose="020B0604020202020204" charset="0"/>
            </a:endParaRPr>
          </a:p>
          <a:p>
            <a: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fr-FR" sz="2000" dirty="0" smtClean="0">
              <a:solidFill>
                <a:srgbClr val="17375E"/>
              </a:solidFill>
              <a:latin typeface="Gill Sans" panose="020B0604020202020204" charset="0"/>
            </a:endParaRPr>
          </a:p>
          <a:p>
            <a: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fr-FR" sz="2000" dirty="0" smtClean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225" y="958849"/>
            <a:ext cx="8534400" cy="487313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>
            <a:spAutoFit/>
          </a:bodyPr>
          <a:lstStyle/>
          <a:p>
            <a:pPr marL="452438" indent="-452438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dirty="0" smtClean="0">
                <a:solidFill>
                  <a:srgbClr val="17375E"/>
                </a:solidFill>
                <a:latin typeface="Gill Sans" panose="020B0604020202020204" charset="0"/>
              </a:rPr>
              <a:t>5.	</a:t>
            </a:r>
            <a:r>
              <a:rPr lang="fr-FR" dirty="0">
                <a:solidFill>
                  <a:srgbClr val="17375E"/>
                </a:solidFill>
                <a:latin typeface="Gill Sans" panose="020B0604020202020204" charset="0"/>
              </a:rPr>
              <a:t>Cliquer </a:t>
            </a:r>
            <a:r>
              <a:rPr lang="fr-FR" dirty="0" smtClean="0">
                <a:solidFill>
                  <a:srgbClr val="17375E"/>
                </a:solidFill>
                <a:latin typeface="Gill Sans" panose="020B0604020202020204" charset="0"/>
              </a:rPr>
              <a:t>sur la flèche de sélection dans la barre d’outils, </a:t>
            </a:r>
            <a:r>
              <a:rPr lang="fr-FR" dirty="0" smtClean="0">
                <a:solidFill>
                  <a:srgbClr val="17375E"/>
                </a:solidFill>
                <a:latin typeface="Gill Sans" panose="020B0604020202020204" charset="0"/>
              </a:rPr>
              <a:t>puis avec </a:t>
            </a:r>
            <a:r>
              <a:rPr lang="fr-FR" dirty="0">
                <a:solidFill>
                  <a:srgbClr val="17375E"/>
                </a:solidFill>
                <a:latin typeface="Gill Sans" panose="020B0604020202020204" charset="0"/>
              </a:rPr>
              <a:t>le bouton droit de la souris sur le titre et le dupliquer afin de garder la même </a:t>
            </a:r>
            <a:r>
              <a:rPr lang="fr-FR" dirty="0" smtClean="0">
                <a:solidFill>
                  <a:srgbClr val="17375E"/>
                </a:solidFill>
                <a:latin typeface="Gill Sans" panose="020B0604020202020204" charset="0"/>
              </a:rPr>
              <a:t>police</a:t>
            </a:r>
            <a:endParaRPr lang="en-US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092" y="1543402"/>
            <a:ext cx="8471408" cy="452957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79400" y="1894104"/>
            <a:ext cx="260096" cy="2396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3937000" y="6286500"/>
            <a:ext cx="1270000" cy="31239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fld id="{2CCAA55E-3245-4127-9146-ACA4EC03BCBC}" type="slidenum">
              <a:rPr lang="fr-FR" sz="1200" smtClean="0">
                <a:latin typeface="Gill Sans" panose="020B0604020202020204" charset="0"/>
              </a:rPr>
              <a:pPr>
                <a:lnSpc>
                  <a:spcPts val="1900"/>
                </a:lnSpc>
                <a:spcBef>
                  <a:spcPts val="600"/>
                </a:spcBef>
                <a:spcAft>
                  <a:spcPts val="600"/>
                </a:spcAft>
              </a:pPr>
              <a:t>9</a:t>
            </a:fld>
            <a:r>
              <a:rPr lang="fr-FR" sz="1200" smtClean="0">
                <a:latin typeface="Gill Sans" panose="020B0604020202020204" charset="0"/>
              </a:rPr>
              <a:t> / 28</a:t>
            </a:r>
            <a:endParaRPr lang="fr-FR" sz="1200" dirty="0">
              <a:latin typeface="Gill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63217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>
        <a:normAutofit fontScale="92500" lnSpcReduction="20000"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USAID_CC_Template-2016 01-VAL" id="{84147811-3BA5-4827-8D7F-DF7ED39A93C2}" vid="{F4BF8647-B3AC-4CE3-84D1-5EEF396173CB}"/>
    </a:ext>
  </a:extLst>
</a:theme>
</file>

<file path=ppt/theme/theme2.xml><?xml version="1.0" encoding="utf-8"?>
<a:theme xmlns:a="http://schemas.openxmlformats.org/drawingml/2006/main" name="Content empty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USAID_CC_Template-2016 01-VAL" id="{84147811-3BA5-4827-8D7F-DF7ED39A93C2}" vid="{FE77EAAE-6930-481F-AA5D-D171675B2CA4}"/>
    </a:ext>
  </a:extLst>
</a:theme>
</file>

<file path=ppt/theme/theme3.xml><?xml version="1.0" encoding="utf-8"?>
<a:theme xmlns:a="http://schemas.openxmlformats.org/drawingml/2006/main" name="Back cover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SAID_CC_Template-2016 01-VAL" id="{84147811-3BA5-4827-8D7F-DF7ED39A93C2}" vid="{B5E89FB3-05B5-4DBB-A51F-90584442F942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 Photos</Template>
  <TotalTime>16762</TotalTime>
  <Words>502</Words>
  <Application>Microsoft Office PowerPoint</Application>
  <PresentationFormat>Affichage à l'écran (4:3)</PresentationFormat>
  <Paragraphs>180</Paragraphs>
  <Slides>28</Slides>
  <Notes>24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28</vt:i4>
      </vt:variant>
    </vt:vector>
  </HeadingPairs>
  <TitlesOfParts>
    <vt:vector size="40" baseType="lpstr">
      <vt:lpstr>MS PGothic</vt:lpstr>
      <vt:lpstr>MS PGothic</vt:lpstr>
      <vt:lpstr>Arial</vt:lpstr>
      <vt:lpstr>Calibri</vt:lpstr>
      <vt:lpstr>Gill Sans</vt:lpstr>
      <vt:lpstr>Gill Sans MT</vt:lpstr>
      <vt:lpstr>Times</vt:lpstr>
      <vt:lpstr>Times New Roman</vt:lpstr>
      <vt:lpstr>Wingdings</vt:lpstr>
      <vt:lpstr>Thème Office</vt:lpstr>
      <vt:lpstr>Content empty</vt:lpstr>
      <vt:lpstr>Back cover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OZ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lbouamar</dc:creator>
  <cp:lastModifiedBy>SD</cp:lastModifiedBy>
  <cp:revision>774</cp:revision>
  <cp:lastPrinted>2018-04-05T09:46:41Z</cp:lastPrinted>
  <dcterms:created xsi:type="dcterms:W3CDTF">2016-05-03T19:11:55Z</dcterms:created>
  <dcterms:modified xsi:type="dcterms:W3CDTF">2019-06-18T09:28:30Z</dcterms:modified>
</cp:coreProperties>
</file>